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diagrams/data1.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3.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slides/slide45.xml" ContentType="application/vnd.openxmlformats-officedocument.presentationml.slide+xml"/>
  <Override PartName="/ppt/slides/slide47.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diagrams/quickStyle5.xml" ContentType="application/vnd.openxmlformats-officedocument.drawingml.diagramStyle+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colors3.xml" ContentType="application/vnd.openxmlformats-officedocument.drawingml.diagramColors+xml"/>
  <Override PartName="/ppt/diagrams/layout9.xml" ContentType="application/vnd.openxmlformats-officedocument.drawingml.diagramLayout+xml"/>
  <Override PartName="/ppt/theme/theme1.xml" ContentType="application/vnd.openxmlformats-officedocument.theme+xml"/>
  <Override PartName="/ppt/diagrams/layout5.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Masters/notesMaster1.xml" ContentType="application/vnd.openxmlformats-officedocument.presentationml.notesMaster+xml"/>
  <Override PartName="/ppt/diagrams/layout3.xml" ContentType="application/vnd.openxmlformats-officedocument.drawingml.diagramLayout+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quickStyle3.xml" ContentType="application/vnd.openxmlformats-officedocument.drawingml.diagramStyle+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7.xml" ContentType="application/vnd.ms-office.drawingml.diagramDrawing+xml"/>
  <Override PartName="/ppt/diagrams/layout8.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style2.xml" ContentType="application/vnd.ms-office.chartstyle+xml"/>
  <Override PartName="/ppt/charts/chart2.xml" ContentType="application/vnd.openxmlformats-officedocument.drawingml.chart+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olors4.xml" ContentType="application/vnd.ms-office.chartcolorstyle+xml"/>
  <Override PartName="/ppt/charts/style4.xml" ContentType="application/vnd.ms-office.chart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591" r:id="rId2"/>
    <p:sldId id="257" r:id="rId3"/>
    <p:sldId id="437" r:id="rId4"/>
    <p:sldId id="306" r:id="rId5"/>
    <p:sldId id="625" r:id="rId6"/>
    <p:sldId id="610" r:id="rId7"/>
    <p:sldId id="574" r:id="rId8"/>
    <p:sldId id="573" r:id="rId9"/>
    <p:sldId id="516" r:id="rId10"/>
    <p:sldId id="593" r:id="rId11"/>
    <p:sldId id="578" r:id="rId12"/>
    <p:sldId id="512" r:id="rId13"/>
    <p:sldId id="619" r:id="rId14"/>
    <p:sldId id="268" r:id="rId15"/>
    <p:sldId id="595" r:id="rId16"/>
    <p:sldId id="596" r:id="rId17"/>
    <p:sldId id="608" r:id="rId18"/>
    <p:sldId id="614" r:id="rId19"/>
    <p:sldId id="631" r:id="rId20"/>
    <p:sldId id="575" r:id="rId21"/>
    <p:sldId id="615" r:id="rId22"/>
    <p:sldId id="585" r:id="rId23"/>
    <p:sldId id="259" r:id="rId24"/>
    <p:sldId id="629" r:id="rId25"/>
    <p:sldId id="586" r:id="rId26"/>
    <p:sldId id="581" r:id="rId27"/>
    <p:sldId id="589" r:id="rId28"/>
    <p:sldId id="587" r:id="rId29"/>
    <p:sldId id="601" r:id="rId30"/>
    <p:sldId id="286" r:id="rId31"/>
    <p:sldId id="492" r:id="rId32"/>
    <p:sldId id="493" r:id="rId33"/>
    <p:sldId id="486" r:id="rId34"/>
    <p:sldId id="384" r:id="rId35"/>
    <p:sldId id="386" r:id="rId36"/>
    <p:sldId id="605" r:id="rId37"/>
    <p:sldId id="606" r:id="rId38"/>
    <p:sldId id="528" r:id="rId39"/>
    <p:sldId id="445" r:id="rId40"/>
    <p:sldId id="603" r:id="rId41"/>
    <p:sldId id="482" r:id="rId42"/>
    <p:sldId id="463" r:id="rId43"/>
    <p:sldId id="485" r:id="rId44"/>
    <p:sldId id="628" r:id="rId45"/>
    <p:sldId id="455" r:id="rId46"/>
    <p:sldId id="627" r:id="rId47"/>
    <p:sldId id="262" r:id="rId48"/>
    <p:sldId id="258" r:id="rId49"/>
    <p:sldId id="617" r:id="rId50"/>
    <p:sldId id="579" r:id="rId51"/>
    <p:sldId id="616" r:id="rId52"/>
    <p:sldId id="612" r:id="rId53"/>
    <p:sldId id="630" r:id="rId54"/>
    <p:sldId id="269" r:id="rId55"/>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1" autoAdjust="0"/>
    <p:restoredTop sz="94676" autoAdjust="0"/>
  </p:normalViewPr>
  <p:slideViewPr>
    <p:cSldViewPr>
      <p:cViewPr varScale="1">
        <p:scale>
          <a:sx n="108" d="100"/>
          <a:sy n="108" d="100"/>
        </p:scale>
        <p:origin x="1500" y="108"/>
      </p:cViewPr>
      <p:guideLst>
        <p:guide orient="horz" pos="2160"/>
        <p:guide pos="2880"/>
      </p:guideLst>
    </p:cSldViewPr>
  </p:slideViewPr>
  <p:outlineViewPr>
    <p:cViewPr>
      <p:scale>
        <a:sx n="33" d="100"/>
        <a:sy n="33" d="100"/>
      </p:scale>
      <p:origin x="0" y="226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Densidad de</a:t>
            </a:r>
            <a:r>
              <a:rPr lang="es-ES" baseline="0"/>
              <a:t> Población. 2024</a:t>
            </a:r>
            <a:endParaRPr lang="es-E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CLM!$D$3</c:f>
              <c:strCache>
                <c:ptCount val="1"/>
                <c:pt idx="0">
                  <c:v>Densidad</c:v>
                </c:pt>
              </c:strCache>
            </c:strRef>
          </c:tx>
          <c:spPr>
            <a:solidFill>
              <a:schemeClr val="accent1"/>
            </a:solidFill>
            <a:ln>
              <a:noFill/>
            </a:ln>
            <a:effectLst/>
          </c:spPr>
          <c:invertIfNegative val="0"/>
          <c:cat>
            <c:strRef>
              <c:f>CLM!$C$4:$C$10</c:f>
              <c:strCache>
                <c:ptCount val="7"/>
                <c:pt idx="1">
                  <c:v>Albacete</c:v>
                </c:pt>
                <c:pt idx="2">
                  <c:v>Ciudad Real</c:v>
                </c:pt>
                <c:pt idx="3">
                  <c:v>Cuenca</c:v>
                </c:pt>
                <c:pt idx="4">
                  <c:v>Guadalajara</c:v>
                </c:pt>
                <c:pt idx="5">
                  <c:v>Toledo</c:v>
                </c:pt>
                <c:pt idx="6">
                  <c:v>Castilla-La Mancha</c:v>
                </c:pt>
              </c:strCache>
            </c:strRef>
          </c:cat>
          <c:val>
            <c:numRef>
              <c:f>CLM!$D$4:$D$10</c:f>
              <c:numCache>
                <c:formatCode>0.00</c:formatCode>
                <c:ptCount val="7"/>
                <c:pt idx="1">
                  <c:v>26.087171451618985</c:v>
                </c:pt>
                <c:pt idx="2">
                  <c:v>24.898010594495354</c:v>
                </c:pt>
                <c:pt idx="3">
                  <c:v>11.622351501350202</c:v>
                </c:pt>
                <c:pt idx="4">
                  <c:v>23.044722111077615</c:v>
                </c:pt>
                <c:pt idx="5">
                  <c:v>48.374140767631879</c:v>
                </c:pt>
                <c:pt idx="6">
                  <c:v>26.517500491512227</c:v>
                </c:pt>
              </c:numCache>
            </c:numRef>
          </c:val>
          <c:extLst>
            <c:ext xmlns:c16="http://schemas.microsoft.com/office/drawing/2014/chart" uri="{C3380CC4-5D6E-409C-BE32-E72D297353CC}">
              <c16:uniqueId val="{00000000-38FD-4CD6-BA69-2D3F06B81A07}"/>
            </c:ext>
          </c:extLst>
        </c:ser>
        <c:dLbls>
          <c:showLegendKey val="0"/>
          <c:showVal val="0"/>
          <c:showCatName val="0"/>
          <c:showSerName val="0"/>
          <c:showPercent val="0"/>
          <c:showBubbleSize val="0"/>
        </c:dLbls>
        <c:gapWidth val="219"/>
        <c:overlap val="-27"/>
        <c:axId val="169934223"/>
        <c:axId val="169927503"/>
      </c:barChart>
      <c:catAx>
        <c:axId val="16993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9927503"/>
        <c:crosses val="autoZero"/>
        <c:auto val="1"/>
        <c:lblAlgn val="ctr"/>
        <c:lblOffset val="100"/>
        <c:noMultiLvlLbl val="0"/>
      </c:catAx>
      <c:valAx>
        <c:axId val="16992750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99342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Evolución del PIBpm. Tasas</a:t>
            </a:r>
            <a:r>
              <a:rPr lang="es-ES" baseline="0"/>
              <a:t> interanuales</a:t>
            </a:r>
            <a:endParaRPr lang="es-E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Hoja1!$B$6</c:f>
              <c:strCache>
                <c:ptCount val="1"/>
                <c:pt idx="0">
                  <c:v>CASTILLA - LA MANCHA</c:v>
                </c:pt>
              </c:strCache>
            </c:strRef>
          </c:tx>
          <c:spPr>
            <a:ln w="28575" cap="rnd">
              <a:solidFill>
                <a:schemeClr val="accent1"/>
              </a:solidFill>
              <a:prstDash val="dash"/>
              <a:round/>
            </a:ln>
            <a:effectLst/>
          </c:spPr>
          <c:marker>
            <c:symbol val="none"/>
          </c:marker>
          <c:cat>
            <c:strRef>
              <c:f>Hoja1!$C$5:$Z$5</c:f>
              <c:strCach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 (P)</c:v>
                </c:pt>
                <c:pt idx="23">
                  <c:v>2024 (A)</c:v>
                </c:pt>
              </c:strCache>
            </c:strRef>
          </c:cat>
          <c:val>
            <c:numRef>
              <c:f>Hoja1!$C$6:$Z$6</c:f>
              <c:numCache>
                <c:formatCode>0.0%</c:formatCode>
                <c:ptCount val="24"/>
                <c:pt idx="0">
                  <c:v>8.6552333810184789E-2</c:v>
                </c:pt>
                <c:pt idx="1">
                  <c:v>7.3790846929772558E-2</c:v>
                </c:pt>
                <c:pt idx="2">
                  <c:v>8.3741539554879063E-2</c:v>
                </c:pt>
                <c:pt idx="3">
                  <c:v>7.0630127480157068E-2</c:v>
                </c:pt>
                <c:pt idx="4">
                  <c:v>9.1849785338831369E-2</c:v>
                </c:pt>
                <c:pt idx="5">
                  <c:v>8.8884094467551744E-2</c:v>
                </c:pt>
                <c:pt idx="6">
                  <c:v>8.9586537350812678E-2</c:v>
                </c:pt>
                <c:pt idx="7">
                  <c:v>3.9943210399772777E-2</c:v>
                </c:pt>
                <c:pt idx="8">
                  <c:v>-3.5079491156174925E-2</c:v>
                </c:pt>
                <c:pt idx="9">
                  <c:v>2.0482697061823263E-3</c:v>
                </c:pt>
                <c:pt idx="10">
                  <c:v>-9.6213465229518791E-3</c:v>
                </c:pt>
                <c:pt idx="11">
                  <c:v>-3.6164601957792919E-2</c:v>
                </c:pt>
                <c:pt idx="12">
                  <c:v>-1.9488070498098198E-2</c:v>
                </c:pt>
                <c:pt idx="13">
                  <c:v>-2.0969014796693219E-2</c:v>
                </c:pt>
                <c:pt idx="14">
                  <c:v>5.1506270691358269E-2</c:v>
                </c:pt>
                <c:pt idx="15">
                  <c:v>2.995436474544011E-2</c:v>
                </c:pt>
                <c:pt idx="16">
                  <c:v>4.1718798652154776E-2</c:v>
                </c:pt>
                <c:pt idx="17">
                  <c:v>3.7331490362557451E-2</c:v>
                </c:pt>
                <c:pt idx="18">
                  <c:v>2.6066537915640398E-2</c:v>
                </c:pt>
                <c:pt idx="19">
                  <c:v>-7.2337037814337424E-2</c:v>
                </c:pt>
                <c:pt idx="20">
                  <c:v>9.6129363378277599E-2</c:v>
                </c:pt>
                <c:pt idx="21">
                  <c:v>0.13389615344361672</c:v>
                </c:pt>
                <c:pt idx="22">
                  <c:v>5.0226297088396432E-2</c:v>
                </c:pt>
                <c:pt idx="23">
                  <c:v>5.7378616144987182E-2</c:v>
                </c:pt>
              </c:numCache>
            </c:numRef>
          </c:val>
          <c:smooth val="0"/>
          <c:extLst>
            <c:ext xmlns:c16="http://schemas.microsoft.com/office/drawing/2014/chart" uri="{C3380CC4-5D6E-409C-BE32-E72D297353CC}">
              <c16:uniqueId val="{00000000-FBF3-400D-862F-3DE3B05B8655}"/>
            </c:ext>
          </c:extLst>
        </c:ser>
        <c:ser>
          <c:idx val="1"/>
          <c:order val="1"/>
          <c:tx>
            <c:strRef>
              <c:f>Hoja1!$B$7</c:f>
              <c:strCache>
                <c:ptCount val="1"/>
                <c:pt idx="0">
                  <c:v>Total Nacional</c:v>
                </c:pt>
              </c:strCache>
            </c:strRef>
          </c:tx>
          <c:spPr>
            <a:ln w="28575" cap="rnd">
              <a:solidFill>
                <a:schemeClr val="accent2"/>
              </a:solidFill>
              <a:round/>
            </a:ln>
            <a:effectLst/>
          </c:spPr>
          <c:marker>
            <c:symbol val="none"/>
          </c:marker>
          <c:cat>
            <c:strRef>
              <c:f>Hoja1!$C$5:$Z$5</c:f>
              <c:strCach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 (P)</c:v>
                </c:pt>
                <c:pt idx="23">
                  <c:v>2024 (A)</c:v>
                </c:pt>
              </c:strCache>
            </c:strRef>
          </c:cat>
          <c:val>
            <c:numRef>
              <c:f>Hoja1!$C$7:$Z$7</c:f>
              <c:numCache>
                <c:formatCode>0.0%</c:formatCode>
                <c:ptCount val="24"/>
                <c:pt idx="0">
                  <c:v>8.2445268380666681E-2</c:v>
                </c:pt>
                <c:pt idx="1">
                  <c:v>6.9599034464261855E-2</c:v>
                </c:pt>
                <c:pt idx="2">
                  <c:v>7.060943468703984E-2</c:v>
                </c:pt>
                <c:pt idx="3">
                  <c:v>7.1480273034311148E-2</c:v>
                </c:pt>
                <c:pt idx="4">
                  <c:v>7.9137594048780402E-2</c:v>
                </c:pt>
                <c:pt idx="5">
                  <c:v>8.2805924221169169E-2</c:v>
                </c:pt>
                <c:pt idx="6">
                  <c:v>7.2205704414831873E-2</c:v>
                </c:pt>
                <c:pt idx="7">
                  <c:v>3.238020641441941E-2</c:v>
                </c:pt>
                <c:pt idx="8">
                  <c:v>-3.5455650322896104E-2</c:v>
                </c:pt>
                <c:pt idx="9">
                  <c:v>3.8723566855236591E-3</c:v>
                </c:pt>
                <c:pt idx="10">
                  <c:v>-7.8494538803968172E-3</c:v>
                </c:pt>
                <c:pt idx="11">
                  <c:v>-3.0622537873471245E-2</c:v>
                </c:pt>
                <c:pt idx="12">
                  <c:v>-9.9540138460409988E-3</c:v>
                </c:pt>
                <c:pt idx="13">
                  <c:v>1.2964436280531899E-2</c:v>
                </c:pt>
                <c:pt idx="14">
                  <c:v>4.6357424666658265E-2</c:v>
                </c:pt>
                <c:pt idx="15">
                  <c:v>3.2981882271559959E-2</c:v>
                </c:pt>
                <c:pt idx="16">
                  <c:v>4.1904169935536917E-2</c:v>
                </c:pt>
                <c:pt idx="17">
                  <c:v>3.6112079752210313E-2</c:v>
                </c:pt>
                <c:pt idx="18">
                  <c:v>3.4178685381876628E-2</c:v>
                </c:pt>
                <c:pt idx="19">
                  <c:v>-9.9302071451930707E-2</c:v>
                </c:pt>
                <c:pt idx="20">
                  <c:v>9.4100852451351136E-2</c:v>
                </c:pt>
                <c:pt idx="21">
                  <c:v>0.11363169115659244</c:v>
                </c:pt>
                <c:pt idx="22">
                  <c:v>8.8597483906464491E-2</c:v>
                </c:pt>
                <c:pt idx="23">
                  <c:v>6.4475573873268077E-2</c:v>
                </c:pt>
              </c:numCache>
            </c:numRef>
          </c:val>
          <c:smooth val="0"/>
          <c:extLst>
            <c:ext xmlns:c16="http://schemas.microsoft.com/office/drawing/2014/chart" uri="{C3380CC4-5D6E-409C-BE32-E72D297353CC}">
              <c16:uniqueId val="{00000001-FBF3-400D-862F-3DE3B05B8655}"/>
            </c:ext>
          </c:extLst>
        </c:ser>
        <c:dLbls>
          <c:showLegendKey val="0"/>
          <c:showVal val="0"/>
          <c:showCatName val="0"/>
          <c:showSerName val="0"/>
          <c:showPercent val="0"/>
          <c:showBubbleSize val="0"/>
        </c:dLbls>
        <c:smooth val="0"/>
        <c:axId val="571976592"/>
        <c:axId val="571151040"/>
      </c:lineChart>
      <c:catAx>
        <c:axId val="57197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71151040"/>
        <c:crosses val="autoZero"/>
        <c:auto val="1"/>
        <c:lblAlgn val="ctr"/>
        <c:lblOffset val="100"/>
        <c:noMultiLvlLbl val="0"/>
      </c:catAx>
      <c:valAx>
        <c:axId val="571151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7197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Estructura</a:t>
            </a:r>
            <a:r>
              <a:rPr lang="es-ES" baseline="0"/>
              <a:t> productiva. Porcentaje sobre el PIB. 2023</a:t>
            </a:r>
            <a:endParaRPr lang="es-E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percentStacked"/>
        <c:varyColors val="0"/>
        <c:ser>
          <c:idx val="0"/>
          <c:order val="0"/>
          <c:tx>
            <c:strRef>
              <c:f>Hoja1!$A$3</c:f>
              <c:strCache>
                <c:ptCount val="1"/>
                <c:pt idx="0">
                  <c:v>Agricultura, ganadería, silvicultura y pesca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Hoja1!$B$2:$C$2</c:f>
              <c:strCache>
                <c:ptCount val="2"/>
                <c:pt idx="0">
                  <c:v>Castilla-La Mancha</c:v>
                </c:pt>
                <c:pt idx="1">
                  <c:v>España</c:v>
                </c:pt>
              </c:strCache>
            </c:strRef>
          </c:cat>
          <c:val>
            <c:numRef>
              <c:f>Hoja1!$B$3:$C$3</c:f>
              <c:numCache>
                <c:formatCode>0.00%</c:formatCode>
                <c:ptCount val="2"/>
                <c:pt idx="0">
                  <c:v>7.3999999999999996E-2</c:v>
                </c:pt>
                <c:pt idx="1">
                  <c:v>2.5000000000000001E-2</c:v>
                </c:pt>
              </c:numCache>
            </c:numRef>
          </c:val>
          <c:extLst>
            <c:ext xmlns:c16="http://schemas.microsoft.com/office/drawing/2014/chart" uri="{C3380CC4-5D6E-409C-BE32-E72D297353CC}">
              <c16:uniqueId val="{00000000-6017-4EBD-A0D7-18EA2A44E84F}"/>
            </c:ext>
          </c:extLst>
        </c:ser>
        <c:ser>
          <c:idx val="1"/>
          <c:order val="1"/>
          <c:tx>
            <c:strRef>
              <c:f>Hoja1!$A$4</c:f>
              <c:strCache>
                <c:ptCount val="1"/>
                <c:pt idx="0">
                  <c:v>Industria y Energía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Hoja1!$B$2:$C$2</c:f>
              <c:strCache>
                <c:ptCount val="2"/>
                <c:pt idx="0">
                  <c:v>Castilla-La Mancha</c:v>
                </c:pt>
                <c:pt idx="1">
                  <c:v>España</c:v>
                </c:pt>
              </c:strCache>
            </c:strRef>
          </c:cat>
          <c:val>
            <c:numRef>
              <c:f>Hoja1!$B$4:$C$4</c:f>
              <c:numCache>
                <c:formatCode>0.00%</c:formatCode>
                <c:ptCount val="2"/>
                <c:pt idx="0">
                  <c:v>0.22700000000000001</c:v>
                </c:pt>
                <c:pt idx="1">
                  <c:v>0.14699999999999999</c:v>
                </c:pt>
              </c:numCache>
            </c:numRef>
          </c:val>
          <c:extLst>
            <c:ext xmlns:c16="http://schemas.microsoft.com/office/drawing/2014/chart" uri="{C3380CC4-5D6E-409C-BE32-E72D297353CC}">
              <c16:uniqueId val="{00000001-6017-4EBD-A0D7-18EA2A44E84F}"/>
            </c:ext>
          </c:extLst>
        </c:ser>
        <c:ser>
          <c:idx val="2"/>
          <c:order val="2"/>
          <c:tx>
            <c:strRef>
              <c:f>Hoja1!$A$5</c:f>
              <c:strCache>
                <c:ptCount val="1"/>
                <c:pt idx="0">
                  <c:v>Construcción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Hoja1!$B$2:$C$2</c:f>
              <c:strCache>
                <c:ptCount val="2"/>
                <c:pt idx="0">
                  <c:v>Castilla-La Mancha</c:v>
                </c:pt>
                <c:pt idx="1">
                  <c:v>España</c:v>
                </c:pt>
              </c:strCache>
            </c:strRef>
          </c:cat>
          <c:val>
            <c:numRef>
              <c:f>Hoja1!$B$5:$C$5</c:f>
              <c:numCache>
                <c:formatCode>0.00%</c:formatCode>
                <c:ptCount val="2"/>
                <c:pt idx="0">
                  <c:v>5.8999999999999997E-2</c:v>
                </c:pt>
                <c:pt idx="1">
                  <c:v>5.3999999999999999E-2</c:v>
                </c:pt>
              </c:numCache>
            </c:numRef>
          </c:val>
          <c:extLst>
            <c:ext xmlns:c16="http://schemas.microsoft.com/office/drawing/2014/chart" uri="{C3380CC4-5D6E-409C-BE32-E72D297353CC}">
              <c16:uniqueId val="{00000002-6017-4EBD-A0D7-18EA2A44E84F}"/>
            </c:ext>
          </c:extLst>
        </c:ser>
        <c:ser>
          <c:idx val="3"/>
          <c:order val="3"/>
          <c:tx>
            <c:strRef>
              <c:f>Hoja1!$A$6</c:f>
              <c:strCache>
                <c:ptCount val="1"/>
                <c:pt idx="0">
                  <c:v>Servicios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Hoja1!$B$2:$C$2</c:f>
              <c:strCache>
                <c:ptCount val="2"/>
                <c:pt idx="0">
                  <c:v>Castilla-La Mancha</c:v>
                </c:pt>
                <c:pt idx="1">
                  <c:v>España</c:v>
                </c:pt>
              </c:strCache>
            </c:strRef>
          </c:cat>
          <c:val>
            <c:numRef>
              <c:f>Hoja1!$B$6:$C$6</c:f>
              <c:numCache>
                <c:formatCode>0.00%</c:formatCode>
                <c:ptCount val="2"/>
                <c:pt idx="0">
                  <c:v>0.55100000000000005</c:v>
                </c:pt>
                <c:pt idx="1">
                  <c:v>0.68700000000000006</c:v>
                </c:pt>
              </c:numCache>
            </c:numRef>
          </c:val>
          <c:extLst>
            <c:ext xmlns:c16="http://schemas.microsoft.com/office/drawing/2014/chart" uri="{C3380CC4-5D6E-409C-BE32-E72D297353CC}">
              <c16:uniqueId val="{00000003-6017-4EBD-A0D7-18EA2A44E84F}"/>
            </c:ext>
          </c:extLst>
        </c:ser>
        <c:ser>
          <c:idx val="4"/>
          <c:order val="4"/>
          <c:tx>
            <c:strRef>
              <c:f>Hoja1!$A$7</c:f>
              <c:strCache>
                <c:ptCount val="1"/>
                <c:pt idx="0">
                  <c:v>Impuestos netos sobre los productos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Hoja1!$B$2:$C$2</c:f>
              <c:strCache>
                <c:ptCount val="2"/>
                <c:pt idx="0">
                  <c:v>Castilla-La Mancha</c:v>
                </c:pt>
                <c:pt idx="1">
                  <c:v>España</c:v>
                </c:pt>
              </c:strCache>
            </c:strRef>
          </c:cat>
          <c:val>
            <c:numRef>
              <c:f>Hoja1!$B$7:$C$7</c:f>
              <c:numCache>
                <c:formatCode>0.00%</c:formatCode>
                <c:ptCount val="2"/>
                <c:pt idx="0">
                  <c:v>8.7999999999999995E-2</c:v>
                </c:pt>
                <c:pt idx="1">
                  <c:v>8.6999999999999994E-2</c:v>
                </c:pt>
              </c:numCache>
            </c:numRef>
          </c:val>
          <c:extLst>
            <c:ext xmlns:c16="http://schemas.microsoft.com/office/drawing/2014/chart" uri="{C3380CC4-5D6E-409C-BE32-E72D297353CC}">
              <c16:uniqueId val="{00000004-6017-4EBD-A0D7-18EA2A44E84F}"/>
            </c:ext>
          </c:extLst>
        </c:ser>
        <c:dLbls>
          <c:dLblPos val="ctr"/>
          <c:showLegendKey val="0"/>
          <c:showVal val="1"/>
          <c:showCatName val="0"/>
          <c:showSerName val="0"/>
          <c:showPercent val="0"/>
          <c:showBubbleSize val="0"/>
        </c:dLbls>
        <c:gapWidth val="150"/>
        <c:overlap val="100"/>
        <c:axId val="470093823"/>
        <c:axId val="468985183"/>
      </c:barChart>
      <c:catAx>
        <c:axId val="470093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68985183"/>
        <c:crosses val="autoZero"/>
        <c:auto val="1"/>
        <c:lblAlgn val="ctr"/>
        <c:lblOffset val="100"/>
        <c:noMultiLvlLbl val="0"/>
      </c:catAx>
      <c:valAx>
        <c:axId val="4689851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70093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IPC. </a:t>
            </a:r>
            <a:r>
              <a:rPr lang="en-US" dirty="0" err="1"/>
              <a:t>Evolución</a:t>
            </a:r>
            <a:r>
              <a:rPr lang="en-US" dirty="0"/>
              <a:t> del </a:t>
            </a:r>
            <a:r>
              <a:rPr lang="en-US" dirty="0" err="1"/>
              <a:t>índice</a:t>
            </a:r>
            <a:r>
              <a:rPr lang="en-US" dirty="0"/>
              <a:t> General.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MySheet!$C$7</c:f>
              <c:strCache>
                <c:ptCount val="1"/>
                <c:pt idx="0">
                  <c:v>Castilla-La Mancha</c:v>
                </c:pt>
              </c:strCache>
            </c:strRef>
          </c:tx>
          <c:spPr>
            <a:ln w="28575" cap="rnd">
              <a:solidFill>
                <a:schemeClr val="accent1"/>
              </a:solidFill>
              <a:round/>
            </a:ln>
            <a:effectLst/>
          </c:spPr>
          <c:marker>
            <c:symbol val="none"/>
          </c:marker>
          <c:cat>
            <c:multiLvlStrRef>
              <c:f>MySheet!$A$8:$B$67</c:f>
              <c:multiLvlStrCache>
                <c:ptCount val="60"/>
                <c:lvl>
                  <c:pt idx="0">
                    <c:v> Enero</c:v>
                  </c:pt>
                  <c:pt idx="1">
                    <c:v> Febrero</c:v>
                  </c:pt>
                  <c:pt idx="2">
                    <c:v> Marzo</c:v>
                  </c:pt>
                  <c:pt idx="3">
                    <c:v> Abril</c:v>
                  </c:pt>
                  <c:pt idx="4">
                    <c:v> Mayo</c:v>
                  </c:pt>
                  <c:pt idx="5">
                    <c:v> Junio</c:v>
                  </c:pt>
                  <c:pt idx="6">
                    <c:v> Julio</c:v>
                  </c:pt>
                  <c:pt idx="7">
                    <c:v> Agosto</c:v>
                  </c:pt>
                  <c:pt idx="8">
                    <c:v> Septiembre</c:v>
                  </c:pt>
                  <c:pt idx="9">
                    <c:v> Octubre</c:v>
                  </c:pt>
                  <c:pt idx="10">
                    <c:v> Noviembre</c:v>
                  </c:pt>
                  <c:pt idx="11">
                    <c:v> Diciembre</c:v>
                  </c:pt>
                  <c:pt idx="12">
                    <c:v> Enero</c:v>
                  </c:pt>
                  <c:pt idx="13">
                    <c:v> Febrero</c:v>
                  </c:pt>
                  <c:pt idx="14">
                    <c:v> Marzo</c:v>
                  </c:pt>
                  <c:pt idx="15">
                    <c:v> Abril</c:v>
                  </c:pt>
                  <c:pt idx="16">
                    <c:v> Mayo</c:v>
                  </c:pt>
                  <c:pt idx="17">
                    <c:v> Junio</c:v>
                  </c:pt>
                  <c:pt idx="18">
                    <c:v> Julio</c:v>
                  </c:pt>
                  <c:pt idx="19">
                    <c:v> Agosto</c:v>
                  </c:pt>
                  <c:pt idx="20">
                    <c:v> Septiembre</c:v>
                  </c:pt>
                  <c:pt idx="21">
                    <c:v> Octubre</c:v>
                  </c:pt>
                  <c:pt idx="22">
                    <c:v> Noviembre</c:v>
                  </c:pt>
                  <c:pt idx="23">
                    <c:v> Diciembre</c:v>
                  </c:pt>
                  <c:pt idx="24">
                    <c:v> Enero</c:v>
                  </c:pt>
                  <c:pt idx="25">
                    <c:v> Febrero</c:v>
                  </c:pt>
                  <c:pt idx="26">
                    <c:v> Marzo</c:v>
                  </c:pt>
                  <c:pt idx="27">
                    <c:v> Abril</c:v>
                  </c:pt>
                  <c:pt idx="28">
                    <c:v> Mayo</c:v>
                  </c:pt>
                  <c:pt idx="29">
                    <c:v> Junio</c:v>
                  </c:pt>
                  <c:pt idx="30">
                    <c:v> Julio</c:v>
                  </c:pt>
                  <c:pt idx="31">
                    <c:v> Agosto</c:v>
                  </c:pt>
                  <c:pt idx="32">
                    <c:v> Septiembre</c:v>
                  </c:pt>
                  <c:pt idx="33">
                    <c:v> Octubre</c:v>
                  </c:pt>
                  <c:pt idx="34">
                    <c:v> Noviembre</c:v>
                  </c:pt>
                  <c:pt idx="35">
                    <c:v> Diciembre</c:v>
                  </c:pt>
                  <c:pt idx="36">
                    <c:v> Enero</c:v>
                  </c:pt>
                  <c:pt idx="37">
                    <c:v> Febrero</c:v>
                  </c:pt>
                  <c:pt idx="38">
                    <c:v> Marzo</c:v>
                  </c:pt>
                  <c:pt idx="39">
                    <c:v> Abril</c:v>
                  </c:pt>
                  <c:pt idx="40">
                    <c:v> Mayo</c:v>
                  </c:pt>
                  <c:pt idx="41">
                    <c:v> Junio</c:v>
                  </c:pt>
                  <c:pt idx="42">
                    <c:v> Julio</c:v>
                  </c:pt>
                  <c:pt idx="43">
                    <c:v> Agosto</c:v>
                  </c:pt>
                  <c:pt idx="44">
                    <c:v> Septiembre</c:v>
                  </c:pt>
                  <c:pt idx="45">
                    <c:v> Octubre</c:v>
                  </c:pt>
                  <c:pt idx="46">
                    <c:v> Noviembre</c:v>
                  </c:pt>
                  <c:pt idx="47">
                    <c:v> Diciembre</c:v>
                  </c:pt>
                  <c:pt idx="48">
                    <c:v> Enero</c:v>
                  </c:pt>
                  <c:pt idx="49">
                    <c:v> Febrero</c:v>
                  </c:pt>
                  <c:pt idx="50">
                    <c:v> Marzo</c:v>
                  </c:pt>
                  <c:pt idx="51">
                    <c:v> Abril</c:v>
                  </c:pt>
                  <c:pt idx="52">
                    <c:v> Mayo</c:v>
                  </c:pt>
                  <c:pt idx="53">
                    <c:v> Junio</c:v>
                  </c:pt>
                  <c:pt idx="54">
                    <c:v> Julio</c:v>
                  </c:pt>
                  <c:pt idx="55">
                    <c:v> Agosto</c:v>
                  </c:pt>
                  <c:pt idx="56">
                    <c:v> Septiembre</c:v>
                  </c:pt>
                  <c:pt idx="57">
                    <c:v> Octubre</c:v>
                  </c:pt>
                  <c:pt idx="58">
                    <c:v> Noviembre</c:v>
                  </c:pt>
                  <c:pt idx="59">
                    <c:v> Diciembre</c:v>
                  </c:pt>
                </c:lvl>
                <c:lvl>
                  <c:pt idx="0">
                    <c:v>2021</c:v>
                  </c:pt>
                  <c:pt idx="12">
                    <c:v>2022</c:v>
                  </c:pt>
                  <c:pt idx="24">
                    <c:v>2023</c:v>
                  </c:pt>
                  <c:pt idx="36">
                    <c:v>2024</c:v>
                  </c:pt>
                  <c:pt idx="48">
                    <c:v>2025</c:v>
                  </c:pt>
                </c:lvl>
              </c:multiLvlStrCache>
            </c:multiLvlStrRef>
          </c:cat>
          <c:val>
            <c:numRef>
              <c:f>MySheet!$C$8:$C$67</c:f>
              <c:numCache>
                <c:formatCode>General</c:formatCode>
                <c:ptCount val="60"/>
                <c:pt idx="0">
                  <c:v>0.2</c:v>
                </c:pt>
                <c:pt idx="1">
                  <c:v>-0.2</c:v>
                </c:pt>
                <c:pt idx="2">
                  <c:v>1.6</c:v>
                </c:pt>
                <c:pt idx="3">
                  <c:v>2.8</c:v>
                </c:pt>
                <c:pt idx="4">
                  <c:v>3.5</c:v>
                </c:pt>
                <c:pt idx="5">
                  <c:v>3.4</c:v>
                </c:pt>
                <c:pt idx="6">
                  <c:v>3.6</c:v>
                </c:pt>
                <c:pt idx="7">
                  <c:v>4</c:v>
                </c:pt>
                <c:pt idx="8">
                  <c:v>4.8000000000000007</c:v>
                </c:pt>
                <c:pt idx="9">
                  <c:v>6.5</c:v>
                </c:pt>
                <c:pt idx="10">
                  <c:v>6.6000000000000014</c:v>
                </c:pt>
                <c:pt idx="11">
                  <c:v>7.6000000000000014</c:v>
                </c:pt>
                <c:pt idx="12">
                  <c:v>7.2</c:v>
                </c:pt>
                <c:pt idx="13">
                  <c:v>9</c:v>
                </c:pt>
                <c:pt idx="14">
                  <c:v>11.7</c:v>
                </c:pt>
                <c:pt idx="15">
                  <c:v>10.4</c:v>
                </c:pt>
                <c:pt idx="16">
                  <c:v>10.6</c:v>
                </c:pt>
                <c:pt idx="17">
                  <c:v>12.7</c:v>
                </c:pt>
                <c:pt idx="18">
                  <c:v>13.2</c:v>
                </c:pt>
                <c:pt idx="19">
                  <c:v>12.6</c:v>
                </c:pt>
                <c:pt idx="20">
                  <c:v>10.6</c:v>
                </c:pt>
                <c:pt idx="21">
                  <c:v>8.6</c:v>
                </c:pt>
                <c:pt idx="22">
                  <c:v>8.1</c:v>
                </c:pt>
                <c:pt idx="23">
                  <c:v>6.8000000000000007</c:v>
                </c:pt>
                <c:pt idx="24">
                  <c:v>6.9</c:v>
                </c:pt>
                <c:pt idx="25">
                  <c:v>6.9</c:v>
                </c:pt>
                <c:pt idx="26">
                  <c:v>3.4</c:v>
                </c:pt>
                <c:pt idx="27">
                  <c:v>4</c:v>
                </c:pt>
                <c:pt idx="28">
                  <c:v>3</c:v>
                </c:pt>
                <c:pt idx="29">
                  <c:v>1.2</c:v>
                </c:pt>
                <c:pt idx="30">
                  <c:v>1.8</c:v>
                </c:pt>
                <c:pt idx="31">
                  <c:v>2.4</c:v>
                </c:pt>
                <c:pt idx="32">
                  <c:v>3.5</c:v>
                </c:pt>
                <c:pt idx="33">
                  <c:v>3.4</c:v>
                </c:pt>
                <c:pt idx="34">
                  <c:v>3.4</c:v>
                </c:pt>
                <c:pt idx="35">
                  <c:v>3.4</c:v>
                </c:pt>
                <c:pt idx="36">
                  <c:v>3.7</c:v>
                </c:pt>
                <c:pt idx="37">
                  <c:v>3</c:v>
                </c:pt>
                <c:pt idx="38">
                  <c:v>3.3</c:v>
                </c:pt>
                <c:pt idx="39">
                  <c:v>3.6</c:v>
                </c:pt>
                <c:pt idx="40">
                  <c:v>3.8</c:v>
                </c:pt>
                <c:pt idx="41">
                  <c:v>3.5</c:v>
                </c:pt>
                <c:pt idx="42">
                  <c:v>2.6</c:v>
                </c:pt>
                <c:pt idx="43">
                  <c:v>2</c:v>
                </c:pt>
                <c:pt idx="44">
                  <c:v>1.2</c:v>
                </c:pt>
                <c:pt idx="45">
                  <c:v>1.4</c:v>
                </c:pt>
                <c:pt idx="46">
                  <c:v>2</c:v>
                </c:pt>
                <c:pt idx="47">
                  <c:v>2.5</c:v>
                </c:pt>
                <c:pt idx="48">
                  <c:v>2.8</c:v>
                </c:pt>
                <c:pt idx="49">
                  <c:v>2.7</c:v>
                </c:pt>
                <c:pt idx="50">
                  <c:v>2</c:v>
                </c:pt>
                <c:pt idx="51">
                  <c:v>1.7</c:v>
                </c:pt>
                <c:pt idx="52">
                  <c:v>1.6</c:v>
                </c:pt>
                <c:pt idx="53">
                  <c:v>2.1</c:v>
                </c:pt>
                <c:pt idx="54">
                  <c:v>2.4</c:v>
                </c:pt>
                <c:pt idx="55">
                  <c:v>2.4</c:v>
                </c:pt>
                <c:pt idx="56">
                  <c:v>2.7</c:v>
                </c:pt>
                <c:pt idx="57">
                  <c:v>2.8</c:v>
                </c:pt>
                <c:pt idx="58">
                  <c:v>2.7</c:v>
                </c:pt>
                <c:pt idx="59">
                  <c:v>2.7</c:v>
                </c:pt>
              </c:numCache>
            </c:numRef>
          </c:val>
          <c:smooth val="0"/>
          <c:extLst>
            <c:ext xmlns:c16="http://schemas.microsoft.com/office/drawing/2014/chart" uri="{C3380CC4-5D6E-409C-BE32-E72D297353CC}">
              <c16:uniqueId val="{00000000-9199-4FAE-953B-EE4DB15D083E}"/>
            </c:ext>
          </c:extLst>
        </c:ser>
        <c:ser>
          <c:idx val="1"/>
          <c:order val="1"/>
          <c:tx>
            <c:strRef>
              <c:f>MySheet!$D$7</c:f>
              <c:strCache>
                <c:ptCount val="1"/>
                <c:pt idx="0">
                  <c:v>España </c:v>
                </c:pt>
              </c:strCache>
            </c:strRef>
          </c:tx>
          <c:spPr>
            <a:ln w="28575" cap="rnd">
              <a:solidFill>
                <a:schemeClr val="accent2"/>
              </a:solidFill>
              <a:round/>
            </a:ln>
            <a:effectLst/>
          </c:spPr>
          <c:marker>
            <c:symbol val="none"/>
          </c:marker>
          <c:cat>
            <c:multiLvlStrRef>
              <c:f>MySheet!$A$8:$B$67</c:f>
              <c:multiLvlStrCache>
                <c:ptCount val="60"/>
                <c:lvl>
                  <c:pt idx="0">
                    <c:v> Enero</c:v>
                  </c:pt>
                  <c:pt idx="1">
                    <c:v> Febrero</c:v>
                  </c:pt>
                  <c:pt idx="2">
                    <c:v> Marzo</c:v>
                  </c:pt>
                  <c:pt idx="3">
                    <c:v> Abril</c:v>
                  </c:pt>
                  <c:pt idx="4">
                    <c:v> Mayo</c:v>
                  </c:pt>
                  <c:pt idx="5">
                    <c:v> Junio</c:v>
                  </c:pt>
                  <c:pt idx="6">
                    <c:v> Julio</c:v>
                  </c:pt>
                  <c:pt idx="7">
                    <c:v> Agosto</c:v>
                  </c:pt>
                  <c:pt idx="8">
                    <c:v> Septiembre</c:v>
                  </c:pt>
                  <c:pt idx="9">
                    <c:v> Octubre</c:v>
                  </c:pt>
                  <c:pt idx="10">
                    <c:v> Noviembre</c:v>
                  </c:pt>
                  <c:pt idx="11">
                    <c:v> Diciembre</c:v>
                  </c:pt>
                  <c:pt idx="12">
                    <c:v> Enero</c:v>
                  </c:pt>
                  <c:pt idx="13">
                    <c:v> Febrero</c:v>
                  </c:pt>
                  <c:pt idx="14">
                    <c:v> Marzo</c:v>
                  </c:pt>
                  <c:pt idx="15">
                    <c:v> Abril</c:v>
                  </c:pt>
                  <c:pt idx="16">
                    <c:v> Mayo</c:v>
                  </c:pt>
                  <c:pt idx="17">
                    <c:v> Junio</c:v>
                  </c:pt>
                  <c:pt idx="18">
                    <c:v> Julio</c:v>
                  </c:pt>
                  <c:pt idx="19">
                    <c:v> Agosto</c:v>
                  </c:pt>
                  <c:pt idx="20">
                    <c:v> Septiembre</c:v>
                  </c:pt>
                  <c:pt idx="21">
                    <c:v> Octubre</c:v>
                  </c:pt>
                  <c:pt idx="22">
                    <c:v> Noviembre</c:v>
                  </c:pt>
                  <c:pt idx="23">
                    <c:v> Diciembre</c:v>
                  </c:pt>
                  <c:pt idx="24">
                    <c:v> Enero</c:v>
                  </c:pt>
                  <c:pt idx="25">
                    <c:v> Febrero</c:v>
                  </c:pt>
                  <c:pt idx="26">
                    <c:v> Marzo</c:v>
                  </c:pt>
                  <c:pt idx="27">
                    <c:v> Abril</c:v>
                  </c:pt>
                  <c:pt idx="28">
                    <c:v> Mayo</c:v>
                  </c:pt>
                  <c:pt idx="29">
                    <c:v> Junio</c:v>
                  </c:pt>
                  <c:pt idx="30">
                    <c:v> Julio</c:v>
                  </c:pt>
                  <c:pt idx="31">
                    <c:v> Agosto</c:v>
                  </c:pt>
                  <c:pt idx="32">
                    <c:v> Septiembre</c:v>
                  </c:pt>
                  <c:pt idx="33">
                    <c:v> Octubre</c:v>
                  </c:pt>
                  <c:pt idx="34">
                    <c:v> Noviembre</c:v>
                  </c:pt>
                  <c:pt idx="35">
                    <c:v> Diciembre</c:v>
                  </c:pt>
                  <c:pt idx="36">
                    <c:v> Enero</c:v>
                  </c:pt>
                  <c:pt idx="37">
                    <c:v> Febrero</c:v>
                  </c:pt>
                  <c:pt idx="38">
                    <c:v> Marzo</c:v>
                  </c:pt>
                  <c:pt idx="39">
                    <c:v> Abril</c:v>
                  </c:pt>
                  <c:pt idx="40">
                    <c:v> Mayo</c:v>
                  </c:pt>
                  <c:pt idx="41">
                    <c:v> Junio</c:v>
                  </c:pt>
                  <c:pt idx="42">
                    <c:v> Julio</c:v>
                  </c:pt>
                  <c:pt idx="43">
                    <c:v> Agosto</c:v>
                  </c:pt>
                  <c:pt idx="44">
                    <c:v> Septiembre</c:v>
                  </c:pt>
                  <c:pt idx="45">
                    <c:v> Octubre</c:v>
                  </c:pt>
                  <c:pt idx="46">
                    <c:v> Noviembre</c:v>
                  </c:pt>
                  <c:pt idx="47">
                    <c:v> Diciembre</c:v>
                  </c:pt>
                  <c:pt idx="48">
                    <c:v> Enero</c:v>
                  </c:pt>
                  <c:pt idx="49">
                    <c:v> Febrero</c:v>
                  </c:pt>
                  <c:pt idx="50">
                    <c:v> Marzo</c:v>
                  </c:pt>
                  <c:pt idx="51">
                    <c:v> Abril</c:v>
                  </c:pt>
                  <c:pt idx="52">
                    <c:v> Mayo</c:v>
                  </c:pt>
                  <c:pt idx="53">
                    <c:v> Junio</c:v>
                  </c:pt>
                  <c:pt idx="54">
                    <c:v> Julio</c:v>
                  </c:pt>
                  <c:pt idx="55">
                    <c:v> Agosto</c:v>
                  </c:pt>
                  <c:pt idx="56">
                    <c:v> Septiembre</c:v>
                  </c:pt>
                  <c:pt idx="57">
                    <c:v> Octubre</c:v>
                  </c:pt>
                  <c:pt idx="58">
                    <c:v> Noviembre</c:v>
                  </c:pt>
                  <c:pt idx="59">
                    <c:v> Diciembre</c:v>
                  </c:pt>
                </c:lvl>
                <c:lvl>
                  <c:pt idx="0">
                    <c:v>2021</c:v>
                  </c:pt>
                  <c:pt idx="12">
                    <c:v>2022</c:v>
                  </c:pt>
                  <c:pt idx="24">
                    <c:v>2023</c:v>
                  </c:pt>
                  <c:pt idx="36">
                    <c:v>2024</c:v>
                  </c:pt>
                  <c:pt idx="48">
                    <c:v>2025</c:v>
                  </c:pt>
                </c:lvl>
              </c:multiLvlStrCache>
            </c:multiLvlStrRef>
          </c:cat>
          <c:val>
            <c:numRef>
              <c:f>MySheet!$D$8:$D$67</c:f>
              <c:numCache>
                <c:formatCode>General</c:formatCode>
                <c:ptCount val="60"/>
                <c:pt idx="0">
                  <c:v>0.5</c:v>
                </c:pt>
                <c:pt idx="1">
                  <c:v>0</c:v>
                </c:pt>
                <c:pt idx="2">
                  <c:v>1.3</c:v>
                </c:pt>
                <c:pt idx="3">
                  <c:v>2.2000000000000002</c:v>
                </c:pt>
                <c:pt idx="4">
                  <c:v>2.7</c:v>
                </c:pt>
                <c:pt idx="5">
                  <c:v>2.7</c:v>
                </c:pt>
                <c:pt idx="6">
                  <c:v>2.9</c:v>
                </c:pt>
                <c:pt idx="7">
                  <c:v>3.3</c:v>
                </c:pt>
                <c:pt idx="8">
                  <c:v>4</c:v>
                </c:pt>
                <c:pt idx="9">
                  <c:v>5.4</c:v>
                </c:pt>
                <c:pt idx="10">
                  <c:v>5.5</c:v>
                </c:pt>
                <c:pt idx="11">
                  <c:v>6.5</c:v>
                </c:pt>
                <c:pt idx="12">
                  <c:v>6.1000000000000014</c:v>
                </c:pt>
                <c:pt idx="13">
                  <c:v>7.6000000000000014</c:v>
                </c:pt>
                <c:pt idx="14">
                  <c:v>9.8000000000000007</c:v>
                </c:pt>
                <c:pt idx="15">
                  <c:v>8.3000000000000007</c:v>
                </c:pt>
                <c:pt idx="16">
                  <c:v>8.7000000000000011</c:v>
                </c:pt>
                <c:pt idx="17">
                  <c:v>10.199999999999999</c:v>
                </c:pt>
                <c:pt idx="18">
                  <c:v>10.8</c:v>
                </c:pt>
                <c:pt idx="19">
                  <c:v>10.5</c:v>
                </c:pt>
                <c:pt idx="20">
                  <c:v>8.9</c:v>
                </c:pt>
                <c:pt idx="21">
                  <c:v>7.3000000000000007</c:v>
                </c:pt>
                <c:pt idx="22">
                  <c:v>6.8000000000000007</c:v>
                </c:pt>
                <c:pt idx="23">
                  <c:v>5.7</c:v>
                </c:pt>
                <c:pt idx="24">
                  <c:v>5.9</c:v>
                </c:pt>
                <c:pt idx="25">
                  <c:v>6</c:v>
                </c:pt>
                <c:pt idx="26">
                  <c:v>3.3</c:v>
                </c:pt>
                <c:pt idx="27">
                  <c:v>4.1000000000000014</c:v>
                </c:pt>
                <c:pt idx="28">
                  <c:v>3.2</c:v>
                </c:pt>
                <c:pt idx="29">
                  <c:v>1.9</c:v>
                </c:pt>
                <c:pt idx="30">
                  <c:v>2.2999999999999998</c:v>
                </c:pt>
                <c:pt idx="31">
                  <c:v>2.6</c:v>
                </c:pt>
                <c:pt idx="32">
                  <c:v>3.5</c:v>
                </c:pt>
                <c:pt idx="33">
                  <c:v>3.5</c:v>
                </c:pt>
                <c:pt idx="34">
                  <c:v>3.2</c:v>
                </c:pt>
                <c:pt idx="35">
                  <c:v>3.1</c:v>
                </c:pt>
                <c:pt idx="36">
                  <c:v>3.4</c:v>
                </c:pt>
                <c:pt idx="37">
                  <c:v>2.8</c:v>
                </c:pt>
                <c:pt idx="38">
                  <c:v>3.2</c:v>
                </c:pt>
                <c:pt idx="39">
                  <c:v>3.3</c:v>
                </c:pt>
                <c:pt idx="40">
                  <c:v>3.6</c:v>
                </c:pt>
                <c:pt idx="41">
                  <c:v>3.4</c:v>
                </c:pt>
                <c:pt idx="42">
                  <c:v>2.8</c:v>
                </c:pt>
                <c:pt idx="43">
                  <c:v>2.2999999999999998</c:v>
                </c:pt>
                <c:pt idx="44">
                  <c:v>1.5</c:v>
                </c:pt>
                <c:pt idx="45">
                  <c:v>1.8</c:v>
                </c:pt>
                <c:pt idx="46">
                  <c:v>2.4</c:v>
                </c:pt>
                <c:pt idx="47">
                  <c:v>2.8</c:v>
                </c:pt>
                <c:pt idx="48">
                  <c:v>2.9</c:v>
                </c:pt>
                <c:pt idx="49">
                  <c:v>3</c:v>
                </c:pt>
                <c:pt idx="50">
                  <c:v>2.2999999999999998</c:v>
                </c:pt>
                <c:pt idx="51">
                  <c:v>2.2000000000000002</c:v>
                </c:pt>
                <c:pt idx="52">
                  <c:v>2</c:v>
                </c:pt>
                <c:pt idx="53">
                  <c:v>2.2999999999999998</c:v>
                </c:pt>
                <c:pt idx="54">
                  <c:v>2.7</c:v>
                </c:pt>
                <c:pt idx="55">
                  <c:v>2.7</c:v>
                </c:pt>
                <c:pt idx="56">
                  <c:v>3</c:v>
                </c:pt>
                <c:pt idx="57">
                  <c:v>3.1</c:v>
                </c:pt>
                <c:pt idx="58">
                  <c:v>3</c:v>
                </c:pt>
                <c:pt idx="59">
                  <c:v>2.9</c:v>
                </c:pt>
              </c:numCache>
            </c:numRef>
          </c:val>
          <c:smooth val="0"/>
          <c:extLst>
            <c:ext xmlns:c16="http://schemas.microsoft.com/office/drawing/2014/chart" uri="{C3380CC4-5D6E-409C-BE32-E72D297353CC}">
              <c16:uniqueId val="{00000001-9199-4FAE-953B-EE4DB15D083E}"/>
            </c:ext>
          </c:extLst>
        </c:ser>
        <c:dLbls>
          <c:showLegendKey val="0"/>
          <c:showVal val="0"/>
          <c:showCatName val="0"/>
          <c:showSerName val="0"/>
          <c:showPercent val="0"/>
          <c:showBubbleSize val="0"/>
        </c:dLbls>
        <c:smooth val="0"/>
        <c:axId val="2114027391"/>
        <c:axId val="46974799"/>
      </c:lineChart>
      <c:catAx>
        <c:axId val="2114027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42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6974799"/>
        <c:crosses val="autoZero"/>
        <c:auto val="1"/>
        <c:lblAlgn val="ctr"/>
        <c:lblOffset val="100"/>
        <c:noMultiLvlLbl val="0"/>
      </c:catAx>
      <c:valAx>
        <c:axId val="46974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140273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hade val="50000"/>
        </a:schemeClr>
      </a:solid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ES" sz="1200" dirty="0"/>
              <a:t>Variación interanual del IPC por grupos. Diciembre 2025</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bar"/>
        <c:grouping val="clustered"/>
        <c:varyColors val="0"/>
        <c:ser>
          <c:idx val="0"/>
          <c:order val="0"/>
          <c:tx>
            <c:strRef>
              <c:f>MySheet!$B$7</c:f>
              <c:strCache>
                <c:ptCount val="1"/>
                <c:pt idx="0">
                  <c:v>  CASTILLA-LA MANCHA</c:v>
                </c:pt>
              </c:strCache>
            </c:strRef>
          </c:tx>
          <c:spPr>
            <a:solidFill>
              <a:schemeClr val="accent1"/>
            </a:solidFill>
            <a:ln>
              <a:noFill/>
            </a:ln>
            <a:effectLst/>
          </c:spPr>
          <c:invertIfNegative val="0"/>
          <c:cat>
            <c:strRef>
              <c:f>MySheet!$A$8:$A$20</c:f>
              <c:strCache>
                <c:ptCount val="13"/>
                <c:pt idx="0">
                  <c:v> General</c:v>
                </c:pt>
                <c:pt idx="1">
                  <c:v> Alimentos y bebidas no alcohólicas</c:v>
                </c:pt>
                <c:pt idx="2">
                  <c:v> Bebidas alcohólicas y tabaco</c:v>
                </c:pt>
                <c:pt idx="3">
                  <c:v> Vestido y calzado</c:v>
                </c:pt>
                <c:pt idx="4">
                  <c:v> Vivienda, agua, electricidad, gas y otros combustibles</c:v>
                </c:pt>
                <c:pt idx="5">
                  <c:v> Muebles, artículos del hogar </c:v>
                </c:pt>
                <c:pt idx="6">
                  <c:v> Sanidad</c:v>
                </c:pt>
                <c:pt idx="7">
                  <c:v> Transporte</c:v>
                </c:pt>
                <c:pt idx="8">
                  <c:v> Comunicaciones</c:v>
                </c:pt>
                <c:pt idx="9">
                  <c:v> Ocio y cultura</c:v>
                </c:pt>
                <c:pt idx="10">
                  <c:v> Enseñanza</c:v>
                </c:pt>
                <c:pt idx="11">
                  <c:v> Restaurantes y hoteles</c:v>
                </c:pt>
                <c:pt idx="12">
                  <c:v> Otros bienes y servicios</c:v>
                </c:pt>
              </c:strCache>
            </c:strRef>
          </c:cat>
          <c:val>
            <c:numRef>
              <c:f>MySheet!$B$8:$B$20</c:f>
              <c:numCache>
                <c:formatCode>General</c:formatCode>
                <c:ptCount val="13"/>
                <c:pt idx="0">
                  <c:v>2.7</c:v>
                </c:pt>
                <c:pt idx="1">
                  <c:v>2.2999999999999998</c:v>
                </c:pt>
                <c:pt idx="2">
                  <c:v>5.2</c:v>
                </c:pt>
                <c:pt idx="3">
                  <c:v>-0.2</c:v>
                </c:pt>
                <c:pt idx="4">
                  <c:v>5.2</c:v>
                </c:pt>
                <c:pt idx="5">
                  <c:v>0.7</c:v>
                </c:pt>
                <c:pt idx="6">
                  <c:v>1.5</c:v>
                </c:pt>
                <c:pt idx="7">
                  <c:v>1.4</c:v>
                </c:pt>
                <c:pt idx="8">
                  <c:v>1.7</c:v>
                </c:pt>
                <c:pt idx="9">
                  <c:v>0.4</c:v>
                </c:pt>
                <c:pt idx="10">
                  <c:v>2.5</c:v>
                </c:pt>
                <c:pt idx="11">
                  <c:v>4.8000000000000007</c:v>
                </c:pt>
                <c:pt idx="12">
                  <c:v>3.6</c:v>
                </c:pt>
              </c:numCache>
            </c:numRef>
          </c:val>
          <c:extLst>
            <c:ext xmlns:c16="http://schemas.microsoft.com/office/drawing/2014/chart" uri="{C3380CC4-5D6E-409C-BE32-E72D297353CC}">
              <c16:uniqueId val="{00000000-6E28-40E4-A932-C262CEFA3372}"/>
            </c:ext>
          </c:extLst>
        </c:ser>
        <c:ser>
          <c:idx val="1"/>
          <c:order val="1"/>
          <c:tx>
            <c:strRef>
              <c:f>MySheet!$C$7</c:f>
              <c:strCache>
                <c:ptCount val="1"/>
                <c:pt idx="0">
                  <c:v>  ESPAÑA</c:v>
                </c:pt>
              </c:strCache>
            </c:strRef>
          </c:tx>
          <c:spPr>
            <a:solidFill>
              <a:schemeClr val="accent2"/>
            </a:solidFill>
            <a:ln>
              <a:noFill/>
            </a:ln>
            <a:effectLst/>
          </c:spPr>
          <c:invertIfNegative val="0"/>
          <c:cat>
            <c:strRef>
              <c:f>MySheet!$A$8:$A$20</c:f>
              <c:strCache>
                <c:ptCount val="13"/>
                <c:pt idx="0">
                  <c:v> General</c:v>
                </c:pt>
                <c:pt idx="1">
                  <c:v> Alimentos y bebidas no alcohólicas</c:v>
                </c:pt>
                <c:pt idx="2">
                  <c:v> Bebidas alcohólicas y tabaco</c:v>
                </c:pt>
                <c:pt idx="3">
                  <c:v> Vestido y calzado</c:v>
                </c:pt>
                <c:pt idx="4">
                  <c:v> Vivienda, agua, electricidad, gas y otros combustibles</c:v>
                </c:pt>
                <c:pt idx="5">
                  <c:v> Muebles, artículos del hogar </c:v>
                </c:pt>
                <c:pt idx="6">
                  <c:v> Sanidad</c:v>
                </c:pt>
                <c:pt idx="7">
                  <c:v> Transporte</c:v>
                </c:pt>
                <c:pt idx="8">
                  <c:v> Comunicaciones</c:v>
                </c:pt>
                <c:pt idx="9">
                  <c:v> Ocio y cultura</c:v>
                </c:pt>
                <c:pt idx="10">
                  <c:v> Enseñanza</c:v>
                </c:pt>
                <c:pt idx="11">
                  <c:v> Restaurantes y hoteles</c:v>
                </c:pt>
                <c:pt idx="12">
                  <c:v> Otros bienes y servicios</c:v>
                </c:pt>
              </c:strCache>
            </c:strRef>
          </c:cat>
          <c:val>
            <c:numRef>
              <c:f>MySheet!$C$8:$C$20</c:f>
              <c:numCache>
                <c:formatCode>General</c:formatCode>
                <c:ptCount val="13"/>
                <c:pt idx="0">
                  <c:v>2.9</c:v>
                </c:pt>
                <c:pt idx="1">
                  <c:v>3</c:v>
                </c:pt>
                <c:pt idx="2">
                  <c:v>4.4000000000000004</c:v>
                </c:pt>
                <c:pt idx="3">
                  <c:v>0.2</c:v>
                </c:pt>
                <c:pt idx="4">
                  <c:v>5.7</c:v>
                </c:pt>
                <c:pt idx="5">
                  <c:v>0.7</c:v>
                </c:pt>
                <c:pt idx="6">
                  <c:v>2.2999999999999998</c:v>
                </c:pt>
                <c:pt idx="7">
                  <c:v>1.8</c:v>
                </c:pt>
                <c:pt idx="8">
                  <c:v>1.5</c:v>
                </c:pt>
                <c:pt idx="9">
                  <c:v>0.5</c:v>
                </c:pt>
                <c:pt idx="10">
                  <c:v>2.6</c:v>
                </c:pt>
                <c:pt idx="11">
                  <c:v>4.6000000000000014</c:v>
                </c:pt>
                <c:pt idx="12">
                  <c:v>3.4</c:v>
                </c:pt>
              </c:numCache>
            </c:numRef>
          </c:val>
          <c:extLst>
            <c:ext xmlns:c16="http://schemas.microsoft.com/office/drawing/2014/chart" uri="{C3380CC4-5D6E-409C-BE32-E72D297353CC}">
              <c16:uniqueId val="{00000001-6E28-40E4-A932-C262CEFA3372}"/>
            </c:ext>
          </c:extLst>
        </c:ser>
        <c:dLbls>
          <c:showLegendKey val="0"/>
          <c:showVal val="0"/>
          <c:showCatName val="0"/>
          <c:showSerName val="0"/>
          <c:showPercent val="0"/>
          <c:showBubbleSize val="0"/>
        </c:dLbls>
        <c:gapWidth val="182"/>
        <c:axId val="520438624"/>
        <c:axId val="531707392"/>
      </c:barChart>
      <c:catAx>
        <c:axId val="520438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31707392"/>
        <c:crosses val="autoZero"/>
        <c:auto val="1"/>
        <c:lblAlgn val="ctr"/>
        <c:lblOffset val="100"/>
        <c:noMultiLvlLbl val="0"/>
      </c:catAx>
      <c:valAx>
        <c:axId val="531707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20438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solidFill>
        <a:schemeClr val="accent1">
          <a:shade val="50000"/>
        </a:schemeClr>
      </a:solid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FBFC7-FD62-40AF-846A-0D388E9E8E2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F7790F2A-9ED0-4DF2-8A67-28BA60A0EF85}">
      <dgm:prSet phldrT="[Texto]"/>
      <dgm:spPr/>
      <dgm:t>
        <a:bodyPr/>
        <a:lstStyle/>
        <a:p>
          <a:r>
            <a:rPr lang="es-ES" dirty="0"/>
            <a:t>Usuarios</a:t>
          </a:r>
        </a:p>
      </dgm:t>
    </dgm:pt>
    <dgm:pt modelId="{F5910DCA-83A9-47A7-91F9-CCFB1D429F15}" type="parTrans" cxnId="{00C2061A-EDA1-43E0-95B5-24EF05BF16DE}">
      <dgm:prSet/>
      <dgm:spPr/>
      <dgm:t>
        <a:bodyPr/>
        <a:lstStyle/>
        <a:p>
          <a:endParaRPr lang="es-ES"/>
        </a:p>
      </dgm:t>
    </dgm:pt>
    <dgm:pt modelId="{C23ED788-7CA3-49A4-9E5C-B9A4CE4FB6E0}" type="sibTrans" cxnId="{00C2061A-EDA1-43E0-95B5-24EF05BF16DE}">
      <dgm:prSet/>
      <dgm:spPr/>
      <dgm:t>
        <a:bodyPr/>
        <a:lstStyle/>
        <a:p>
          <a:endParaRPr lang="es-ES"/>
        </a:p>
      </dgm:t>
    </dgm:pt>
    <dgm:pt modelId="{B3858FA0-B88A-4536-B524-829E5A74A288}">
      <dgm:prSet phldrT="[Texto]"/>
      <dgm:spPr/>
      <dgm:t>
        <a:bodyPr/>
        <a:lstStyle/>
        <a:p>
          <a:r>
            <a:rPr lang="es-ES" dirty="0"/>
            <a:t>Conocimiento ciudadano. Derecho democrático. La información pública es de todos (con excepciones, evidentemente)</a:t>
          </a:r>
        </a:p>
      </dgm:t>
    </dgm:pt>
    <dgm:pt modelId="{AC5009ED-B625-4E55-B5A5-286FB17F6D86}" type="parTrans" cxnId="{75776ADE-68E2-4073-9D4E-8846A859CBE7}">
      <dgm:prSet/>
      <dgm:spPr/>
      <dgm:t>
        <a:bodyPr/>
        <a:lstStyle/>
        <a:p>
          <a:endParaRPr lang="es-ES"/>
        </a:p>
      </dgm:t>
    </dgm:pt>
    <dgm:pt modelId="{D8C687D6-EF2D-40BC-A521-1BEA78AE6BE0}" type="sibTrans" cxnId="{75776ADE-68E2-4073-9D4E-8846A859CBE7}">
      <dgm:prSet/>
      <dgm:spPr/>
      <dgm:t>
        <a:bodyPr/>
        <a:lstStyle/>
        <a:p>
          <a:endParaRPr lang="es-ES"/>
        </a:p>
      </dgm:t>
    </dgm:pt>
    <dgm:pt modelId="{464F3EC8-02AA-4AB0-BBF1-E509744A80AA}">
      <dgm:prSet phldrT="[Texto]"/>
      <dgm:spPr/>
      <dgm:t>
        <a:bodyPr/>
        <a:lstStyle/>
        <a:p>
          <a:r>
            <a:rPr lang="es-ES" dirty="0"/>
            <a:t>Poderes públicos.</a:t>
          </a:r>
        </a:p>
        <a:p>
          <a:r>
            <a:rPr lang="es-ES" dirty="0"/>
            <a:t>Elaboración y evaluación de políticas y servicios públicos.</a:t>
          </a:r>
        </a:p>
      </dgm:t>
    </dgm:pt>
    <dgm:pt modelId="{162E2BFB-BC02-4F7C-A3AA-4EF972A3B0E3}" type="parTrans" cxnId="{EEC16257-173D-4589-92C7-4A1C09CA4B70}">
      <dgm:prSet/>
      <dgm:spPr/>
      <dgm:t>
        <a:bodyPr/>
        <a:lstStyle/>
        <a:p>
          <a:endParaRPr lang="es-ES"/>
        </a:p>
      </dgm:t>
    </dgm:pt>
    <dgm:pt modelId="{D4F26C07-4986-4221-80D9-56F1063C04D4}" type="sibTrans" cxnId="{EEC16257-173D-4589-92C7-4A1C09CA4B70}">
      <dgm:prSet/>
      <dgm:spPr/>
      <dgm:t>
        <a:bodyPr/>
        <a:lstStyle/>
        <a:p>
          <a:endParaRPr lang="es-ES"/>
        </a:p>
      </dgm:t>
    </dgm:pt>
    <dgm:pt modelId="{FC5DADCB-72E7-4BA1-8232-EDD78BB9C7F2}">
      <dgm:prSet phldrT="[Texto]"/>
      <dgm:spPr/>
      <dgm:t>
        <a:bodyPr/>
        <a:lstStyle/>
        <a:p>
          <a:r>
            <a:rPr lang="es-ES" dirty="0"/>
            <a:t>Sectores privados productivos.</a:t>
          </a:r>
        </a:p>
        <a:p>
          <a:r>
            <a:rPr lang="es-ES" dirty="0"/>
            <a:t>Economía del dato.</a:t>
          </a:r>
        </a:p>
      </dgm:t>
    </dgm:pt>
    <dgm:pt modelId="{A69E712F-DA0D-4779-A2F3-D8731F18E246}" type="parTrans" cxnId="{002366A4-1BFA-411E-BE1C-12120BB5688C}">
      <dgm:prSet/>
      <dgm:spPr/>
      <dgm:t>
        <a:bodyPr/>
        <a:lstStyle/>
        <a:p>
          <a:endParaRPr lang="es-ES"/>
        </a:p>
      </dgm:t>
    </dgm:pt>
    <dgm:pt modelId="{CBCD2934-A954-46CF-A0EA-06BAAF636CC8}" type="sibTrans" cxnId="{002366A4-1BFA-411E-BE1C-12120BB5688C}">
      <dgm:prSet/>
      <dgm:spPr/>
      <dgm:t>
        <a:bodyPr/>
        <a:lstStyle/>
        <a:p>
          <a:endParaRPr lang="es-ES"/>
        </a:p>
      </dgm:t>
    </dgm:pt>
    <dgm:pt modelId="{25C9A54F-A388-47C1-B1E1-A10CCD4AB46D}" type="pres">
      <dgm:prSet presAssocID="{887FBFC7-FD62-40AF-846A-0D388E9E8E2E}" presName="Name0" presStyleCnt="0">
        <dgm:presLayoutVars>
          <dgm:chPref val="1"/>
          <dgm:dir/>
          <dgm:animOne val="branch"/>
          <dgm:animLvl val="lvl"/>
          <dgm:resizeHandles val="exact"/>
        </dgm:presLayoutVars>
      </dgm:prSet>
      <dgm:spPr/>
    </dgm:pt>
    <dgm:pt modelId="{6A1FDF87-1203-4D16-8487-0946C6864DD2}" type="pres">
      <dgm:prSet presAssocID="{F7790F2A-9ED0-4DF2-8A67-28BA60A0EF85}" presName="root1" presStyleCnt="0"/>
      <dgm:spPr/>
    </dgm:pt>
    <dgm:pt modelId="{BED47883-287B-4F2E-BFA1-6841B9454B9F}" type="pres">
      <dgm:prSet presAssocID="{F7790F2A-9ED0-4DF2-8A67-28BA60A0EF85}" presName="LevelOneTextNode" presStyleLbl="node0" presStyleIdx="0" presStyleCnt="1" custLinFactNeighborX="-1046" custLinFactNeighborY="477">
        <dgm:presLayoutVars>
          <dgm:chPref val="3"/>
        </dgm:presLayoutVars>
      </dgm:prSet>
      <dgm:spPr/>
    </dgm:pt>
    <dgm:pt modelId="{38421BA2-D704-4477-95C9-81D42FA984BD}" type="pres">
      <dgm:prSet presAssocID="{F7790F2A-9ED0-4DF2-8A67-28BA60A0EF85}" presName="level2hierChild" presStyleCnt="0"/>
      <dgm:spPr/>
    </dgm:pt>
    <dgm:pt modelId="{F50E5EB3-921B-4CAF-8634-A750D4F73E03}" type="pres">
      <dgm:prSet presAssocID="{AC5009ED-B625-4E55-B5A5-286FB17F6D86}" presName="conn2-1" presStyleLbl="parChTrans1D2" presStyleIdx="0" presStyleCnt="3"/>
      <dgm:spPr/>
    </dgm:pt>
    <dgm:pt modelId="{8CB359FB-92E5-465D-9104-B438C51656A9}" type="pres">
      <dgm:prSet presAssocID="{AC5009ED-B625-4E55-B5A5-286FB17F6D86}" presName="connTx" presStyleLbl="parChTrans1D2" presStyleIdx="0" presStyleCnt="3"/>
      <dgm:spPr/>
    </dgm:pt>
    <dgm:pt modelId="{18DB9A36-10F9-4310-9688-1EE19B970D7A}" type="pres">
      <dgm:prSet presAssocID="{B3858FA0-B88A-4536-B524-829E5A74A288}" presName="root2" presStyleCnt="0"/>
      <dgm:spPr/>
    </dgm:pt>
    <dgm:pt modelId="{6EC54EEB-FF6F-4268-A525-2EBEEC6C8852}" type="pres">
      <dgm:prSet presAssocID="{B3858FA0-B88A-4536-B524-829E5A74A288}" presName="LevelTwoTextNode" presStyleLbl="node2" presStyleIdx="0" presStyleCnt="3">
        <dgm:presLayoutVars>
          <dgm:chPref val="3"/>
        </dgm:presLayoutVars>
      </dgm:prSet>
      <dgm:spPr/>
    </dgm:pt>
    <dgm:pt modelId="{85A7E858-38B7-4E69-9899-8CE7AC6F35A0}" type="pres">
      <dgm:prSet presAssocID="{B3858FA0-B88A-4536-B524-829E5A74A288}" presName="level3hierChild" presStyleCnt="0"/>
      <dgm:spPr/>
    </dgm:pt>
    <dgm:pt modelId="{DEB2C2B0-927B-49B0-B78B-9FA9E399E6D0}" type="pres">
      <dgm:prSet presAssocID="{162E2BFB-BC02-4F7C-A3AA-4EF972A3B0E3}" presName="conn2-1" presStyleLbl="parChTrans1D2" presStyleIdx="1" presStyleCnt="3"/>
      <dgm:spPr/>
    </dgm:pt>
    <dgm:pt modelId="{038DBD30-11CF-42D9-A57A-0EC44D5858BD}" type="pres">
      <dgm:prSet presAssocID="{162E2BFB-BC02-4F7C-A3AA-4EF972A3B0E3}" presName="connTx" presStyleLbl="parChTrans1D2" presStyleIdx="1" presStyleCnt="3"/>
      <dgm:spPr/>
    </dgm:pt>
    <dgm:pt modelId="{5FD01FCC-B025-4F70-8C4B-AAD3C1A8599B}" type="pres">
      <dgm:prSet presAssocID="{464F3EC8-02AA-4AB0-BBF1-E509744A80AA}" presName="root2" presStyleCnt="0"/>
      <dgm:spPr/>
    </dgm:pt>
    <dgm:pt modelId="{1D865BA6-9AE4-4AC0-B9DF-919F63B364BF}" type="pres">
      <dgm:prSet presAssocID="{464F3EC8-02AA-4AB0-BBF1-E509744A80AA}" presName="LevelTwoTextNode" presStyleLbl="node2" presStyleIdx="1" presStyleCnt="3">
        <dgm:presLayoutVars>
          <dgm:chPref val="3"/>
        </dgm:presLayoutVars>
      </dgm:prSet>
      <dgm:spPr/>
    </dgm:pt>
    <dgm:pt modelId="{DE93991F-BFE5-4B3A-9A53-8CDD845D1385}" type="pres">
      <dgm:prSet presAssocID="{464F3EC8-02AA-4AB0-BBF1-E509744A80AA}" presName="level3hierChild" presStyleCnt="0"/>
      <dgm:spPr/>
    </dgm:pt>
    <dgm:pt modelId="{224AE5C8-FE7E-4C3B-B589-4C6976D32611}" type="pres">
      <dgm:prSet presAssocID="{A69E712F-DA0D-4779-A2F3-D8731F18E246}" presName="conn2-1" presStyleLbl="parChTrans1D2" presStyleIdx="2" presStyleCnt="3"/>
      <dgm:spPr/>
    </dgm:pt>
    <dgm:pt modelId="{7918FE9C-6578-46E1-BA4B-4050611E5679}" type="pres">
      <dgm:prSet presAssocID="{A69E712F-DA0D-4779-A2F3-D8731F18E246}" presName="connTx" presStyleLbl="parChTrans1D2" presStyleIdx="2" presStyleCnt="3"/>
      <dgm:spPr/>
    </dgm:pt>
    <dgm:pt modelId="{6EBC0F90-FAF3-4A45-9076-26CCE0BCC824}" type="pres">
      <dgm:prSet presAssocID="{FC5DADCB-72E7-4BA1-8232-EDD78BB9C7F2}" presName="root2" presStyleCnt="0"/>
      <dgm:spPr/>
    </dgm:pt>
    <dgm:pt modelId="{A8387DD7-4955-448A-A55C-E5072AF82EF4}" type="pres">
      <dgm:prSet presAssocID="{FC5DADCB-72E7-4BA1-8232-EDD78BB9C7F2}" presName="LevelTwoTextNode" presStyleLbl="node2" presStyleIdx="2" presStyleCnt="3">
        <dgm:presLayoutVars>
          <dgm:chPref val="3"/>
        </dgm:presLayoutVars>
      </dgm:prSet>
      <dgm:spPr/>
    </dgm:pt>
    <dgm:pt modelId="{C3317096-57F8-4B15-8CB8-359DB88E2F2D}" type="pres">
      <dgm:prSet presAssocID="{FC5DADCB-72E7-4BA1-8232-EDD78BB9C7F2}" presName="level3hierChild" presStyleCnt="0"/>
      <dgm:spPr/>
    </dgm:pt>
  </dgm:ptLst>
  <dgm:cxnLst>
    <dgm:cxn modelId="{72075E17-2C17-4152-AB45-00DACA135265}" type="presOf" srcId="{F7790F2A-9ED0-4DF2-8A67-28BA60A0EF85}" destId="{BED47883-287B-4F2E-BFA1-6841B9454B9F}" srcOrd="0" destOrd="0" presId="urn:microsoft.com/office/officeart/2008/layout/HorizontalMultiLevelHierarchy"/>
    <dgm:cxn modelId="{00C2061A-EDA1-43E0-95B5-24EF05BF16DE}" srcId="{887FBFC7-FD62-40AF-846A-0D388E9E8E2E}" destId="{F7790F2A-9ED0-4DF2-8A67-28BA60A0EF85}" srcOrd="0" destOrd="0" parTransId="{F5910DCA-83A9-47A7-91F9-CCFB1D429F15}" sibTransId="{C23ED788-7CA3-49A4-9E5C-B9A4CE4FB6E0}"/>
    <dgm:cxn modelId="{1ECF033E-4984-4733-8EC5-0E34C29F285E}" type="presOf" srcId="{887FBFC7-FD62-40AF-846A-0D388E9E8E2E}" destId="{25C9A54F-A388-47C1-B1E1-A10CCD4AB46D}" srcOrd="0" destOrd="0" presId="urn:microsoft.com/office/officeart/2008/layout/HorizontalMultiLevelHierarchy"/>
    <dgm:cxn modelId="{47E4B543-7B35-4C84-A3CC-54B09D1AB272}" type="presOf" srcId="{B3858FA0-B88A-4536-B524-829E5A74A288}" destId="{6EC54EEB-FF6F-4268-A525-2EBEEC6C8852}" srcOrd="0" destOrd="0" presId="urn:microsoft.com/office/officeart/2008/layout/HorizontalMultiLevelHierarchy"/>
    <dgm:cxn modelId="{4DD01347-E3FE-4C74-B70D-B1DEDD76BA0E}" type="presOf" srcId="{AC5009ED-B625-4E55-B5A5-286FB17F6D86}" destId="{8CB359FB-92E5-465D-9104-B438C51656A9}" srcOrd="1" destOrd="0" presId="urn:microsoft.com/office/officeart/2008/layout/HorizontalMultiLevelHierarchy"/>
    <dgm:cxn modelId="{EEC16257-173D-4589-92C7-4A1C09CA4B70}" srcId="{F7790F2A-9ED0-4DF2-8A67-28BA60A0EF85}" destId="{464F3EC8-02AA-4AB0-BBF1-E509744A80AA}" srcOrd="1" destOrd="0" parTransId="{162E2BFB-BC02-4F7C-A3AA-4EF972A3B0E3}" sibTransId="{D4F26C07-4986-4221-80D9-56F1063C04D4}"/>
    <dgm:cxn modelId="{7E63A357-2C2E-4ECC-8229-8A5F92A94102}" type="presOf" srcId="{FC5DADCB-72E7-4BA1-8232-EDD78BB9C7F2}" destId="{A8387DD7-4955-448A-A55C-E5072AF82EF4}" srcOrd="0" destOrd="0" presId="urn:microsoft.com/office/officeart/2008/layout/HorizontalMultiLevelHierarchy"/>
    <dgm:cxn modelId="{7EEDCBA2-15B9-40F0-8BDE-850D836EF88C}" type="presOf" srcId="{464F3EC8-02AA-4AB0-BBF1-E509744A80AA}" destId="{1D865BA6-9AE4-4AC0-B9DF-919F63B364BF}" srcOrd="0" destOrd="0" presId="urn:microsoft.com/office/officeart/2008/layout/HorizontalMultiLevelHierarchy"/>
    <dgm:cxn modelId="{002366A4-1BFA-411E-BE1C-12120BB5688C}" srcId="{F7790F2A-9ED0-4DF2-8A67-28BA60A0EF85}" destId="{FC5DADCB-72E7-4BA1-8232-EDD78BB9C7F2}" srcOrd="2" destOrd="0" parTransId="{A69E712F-DA0D-4779-A2F3-D8731F18E246}" sibTransId="{CBCD2934-A954-46CF-A0EA-06BAAF636CC8}"/>
    <dgm:cxn modelId="{BCEE87A5-8BD6-4390-927C-13EE84243237}" type="presOf" srcId="{AC5009ED-B625-4E55-B5A5-286FB17F6D86}" destId="{F50E5EB3-921B-4CAF-8634-A750D4F73E03}" srcOrd="0" destOrd="0" presId="urn:microsoft.com/office/officeart/2008/layout/HorizontalMultiLevelHierarchy"/>
    <dgm:cxn modelId="{2ECF93BD-8D65-4279-9824-BA5396B07DE2}" type="presOf" srcId="{A69E712F-DA0D-4779-A2F3-D8731F18E246}" destId="{7918FE9C-6578-46E1-BA4B-4050611E5679}" srcOrd="1" destOrd="0" presId="urn:microsoft.com/office/officeart/2008/layout/HorizontalMultiLevelHierarchy"/>
    <dgm:cxn modelId="{F9D1D4BE-77EB-4744-83C1-051307D114FA}" type="presOf" srcId="{A69E712F-DA0D-4779-A2F3-D8731F18E246}" destId="{224AE5C8-FE7E-4C3B-B589-4C6976D32611}" srcOrd="0" destOrd="0" presId="urn:microsoft.com/office/officeart/2008/layout/HorizontalMultiLevelHierarchy"/>
    <dgm:cxn modelId="{75776ADE-68E2-4073-9D4E-8846A859CBE7}" srcId="{F7790F2A-9ED0-4DF2-8A67-28BA60A0EF85}" destId="{B3858FA0-B88A-4536-B524-829E5A74A288}" srcOrd="0" destOrd="0" parTransId="{AC5009ED-B625-4E55-B5A5-286FB17F6D86}" sibTransId="{D8C687D6-EF2D-40BC-A521-1BEA78AE6BE0}"/>
    <dgm:cxn modelId="{8474A6E8-527B-4E98-AA59-EFFB0B63BFAB}" type="presOf" srcId="{162E2BFB-BC02-4F7C-A3AA-4EF972A3B0E3}" destId="{038DBD30-11CF-42D9-A57A-0EC44D5858BD}" srcOrd="1" destOrd="0" presId="urn:microsoft.com/office/officeart/2008/layout/HorizontalMultiLevelHierarchy"/>
    <dgm:cxn modelId="{98C5CFEC-03EE-4850-8681-8A80C3F18F99}" type="presOf" srcId="{162E2BFB-BC02-4F7C-A3AA-4EF972A3B0E3}" destId="{DEB2C2B0-927B-49B0-B78B-9FA9E399E6D0}" srcOrd="0" destOrd="0" presId="urn:microsoft.com/office/officeart/2008/layout/HorizontalMultiLevelHierarchy"/>
    <dgm:cxn modelId="{94A17777-68D4-421E-AA1B-396DB8F159B0}" type="presParOf" srcId="{25C9A54F-A388-47C1-B1E1-A10CCD4AB46D}" destId="{6A1FDF87-1203-4D16-8487-0946C6864DD2}" srcOrd="0" destOrd="0" presId="urn:microsoft.com/office/officeart/2008/layout/HorizontalMultiLevelHierarchy"/>
    <dgm:cxn modelId="{AC451C94-6C57-4365-9D64-71B50EE9C495}" type="presParOf" srcId="{6A1FDF87-1203-4D16-8487-0946C6864DD2}" destId="{BED47883-287B-4F2E-BFA1-6841B9454B9F}" srcOrd="0" destOrd="0" presId="urn:microsoft.com/office/officeart/2008/layout/HorizontalMultiLevelHierarchy"/>
    <dgm:cxn modelId="{258EC044-31E8-4069-8EC0-372F11C65DD1}" type="presParOf" srcId="{6A1FDF87-1203-4D16-8487-0946C6864DD2}" destId="{38421BA2-D704-4477-95C9-81D42FA984BD}" srcOrd="1" destOrd="0" presId="urn:microsoft.com/office/officeart/2008/layout/HorizontalMultiLevelHierarchy"/>
    <dgm:cxn modelId="{7F4DA0C3-98EA-4D03-B16F-1777D6D79C78}" type="presParOf" srcId="{38421BA2-D704-4477-95C9-81D42FA984BD}" destId="{F50E5EB3-921B-4CAF-8634-A750D4F73E03}" srcOrd="0" destOrd="0" presId="urn:microsoft.com/office/officeart/2008/layout/HorizontalMultiLevelHierarchy"/>
    <dgm:cxn modelId="{7FD7266E-5F3F-4E55-A5A7-7999D75F1D9B}" type="presParOf" srcId="{F50E5EB3-921B-4CAF-8634-A750D4F73E03}" destId="{8CB359FB-92E5-465D-9104-B438C51656A9}" srcOrd="0" destOrd="0" presId="urn:microsoft.com/office/officeart/2008/layout/HorizontalMultiLevelHierarchy"/>
    <dgm:cxn modelId="{8A072D0B-BF94-47AA-889A-78DB85309B4D}" type="presParOf" srcId="{38421BA2-D704-4477-95C9-81D42FA984BD}" destId="{18DB9A36-10F9-4310-9688-1EE19B970D7A}" srcOrd="1" destOrd="0" presId="urn:microsoft.com/office/officeart/2008/layout/HorizontalMultiLevelHierarchy"/>
    <dgm:cxn modelId="{984F938B-4347-49B2-A761-E738F1462314}" type="presParOf" srcId="{18DB9A36-10F9-4310-9688-1EE19B970D7A}" destId="{6EC54EEB-FF6F-4268-A525-2EBEEC6C8852}" srcOrd="0" destOrd="0" presId="urn:microsoft.com/office/officeart/2008/layout/HorizontalMultiLevelHierarchy"/>
    <dgm:cxn modelId="{91FFC94F-9280-46E5-A838-C8E2B1D43CA4}" type="presParOf" srcId="{18DB9A36-10F9-4310-9688-1EE19B970D7A}" destId="{85A7E858-38B7-4E69-9899-8CE7AC6F35A0}" srcOrd="1" destOrd="0" presId="urn:microsoft.com/office/officeart/2008/layout/HorizontalMultiLevelHierarchy"/>
    <dgm:cxn modelId="{861D31FC-9641-4089-876D-ED01C3D2A4D7}" type="presParOf" srcId="{38421BA2-D704-4477-95C9-81D42FA984BD}" destId="{DEB2C2B0-927B-49B0-B78B-9FA9E399E6D0}" srcOrd="2" destOrd="0" presId="urn:microsoft.com/office/officeart/2008/layout/HorizontalMultiLevelHierarchy"/>
    <dgm:cxn modelId="{0F41EB36-C93B-498A-A659-828C1EE77D58}" type="presParOf" srcId="{DEB2C2B0-927B-49B0-B78B-9FA9E399E6D0}" destId="{038DBD30-11CF-42D9-A57A-0EC44D5858BD}" srcOrd="0" destOrd="0" presId="urn:microsoft.com/office/officeart/2008/layout/HorizontalMultiLevelHierarchy"/>
    <dgm:cxn modelId="{9374239F-13B9-4A58-9607-D4316A318926}" type="presParOf" srcId="{38421BA2-D704-4477-95C9-81D42FA984BD}" destId="{5FD01FCC-B025-4F70-8C4B-AAD3C1A8599B}" srcOrd="3" destOrd="0" presId="urn:microsoft.com/office/officeart/2008/layout/HorizontalMultiLevelHierarchy"/>
    <dgm:cxn modelId="{567A9F1E-E597-410E-BF71-A31D5B2CC4A0}" type="presParOf" srcId="{5FD01FCC-B025-4F70-8C4B-AAD3C1A8599B}" destId="{1D865BA6-9AE4-4AC0-B9DF-919F63B364BF}" srcOrd="0" destOrd="0" presId="urn:microsoft.com/office/officeart/2008/layout/HorizontalMultiLevelHierarchy"/>
    <dgm:cxn modelId="{27465009-8272-4A20-8450-E830EB441907}" type="presParOf" srcId="{5FD01FCC-B025-4F70-8C4B-AAD3C1A8599B}" destId="{DE93991F-BFE5-4B3A-9A53-8CDD845D1385}" srcOrd="1" destOrd="0" presId="urn:microsoft.com/office/officeart/2008/layout/HorizontalMultiLevelHierarchy"/>
    <dgm:cxn modelId="{F9CA0CEF-2CDA-4320-B156-89F10F6C78CA}" type="presParOf" srcId="{38421BA2-D704-4477-95C9-81D42FA984BD}" destId="{224AE5C8-FE7E-4C3B-B589-4C6976D32611}" srcOrd="4" destOrd="0" presId="urn:microsoft.com/office/officeart/2008/layout/HorizontalMultiLevelHierarchy"/>
    <dgm:cxn modelId="{F1FB1B0F-9927-4372-9998-2C4ADE490D1C}" type="presParOf" srcId="{224AE5C8-FE7E-4C3B-B589-4C6976D32611}" destId="{7918FE9C-6578-46E1-BA4B-4050611E5679}" srcOrd="0" destOrd="0" presId="urn:microsoft.com/office/officeart/2008/layout/HorizontalMultiLevelHierarchy"/>
    <dgm:cxn modelId="{2974F79E-98FB-4B19-AF37-13D85E9630B3}" type="presParOf" srcId="{38421BA2-D704-4477-95C9-81D42FA984BD}" destId="{6EBC0F90-FAF3-4A45-9076-26CCE0BCC824}" srcOrd="5" destOrd="0" presId="urn:microsoft.com/office/officeart/2008/layout/HorizontalMultiLevelHierarchy"/>
    <dgm:cxn modelId="{928BF240-696F-4376-BAE0-8A89BF38F62F}" type="presParOf" srcId="{6EBC0F90-FAF3-4A45-9076-26CCE0BCC824}" destId="{A8387DD7-4955-448A-A55C-E5072AF82EF4}" srcOrd="0" destOrd="0" presId="urn:microsoft.com/office/officeart/2008/layout/HorizontalMultiLevelHierarchy"/>
    <dgm:cxn modelId="{C002A51E-FE92-4961-A8BC-78263654D193}" type="presParOf" srcId="{6EBC0F90-FAF3-4A45-9076-26CCE0BCC824}" destId="{C3317096-57F8-4B15-8CB8-359DB88E2F2D}"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4E272-0334-4ACC-8008-E7345A07A89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F7DA8B8A-B6D8-436E-8F9A-9B48097B4E06}">
      <dgm:prSet phldrT="[Texto]"/>
      <dgm:spPr/>
      <dgm:t>
        <a:bodyPr/>
        <a:lstStyle/>
        <a:p>
          <a:r>
            <a:rPr lang="es-ES" dirty="0"/>
            <a:t>Fiabilidad</a:t>
          </a:r>
        </a:p>
      </dgm:t>
    </dgm:pt>
    <dgm:pt modelId="{70515A1F-8E6C-446B-A60E-3C8400A06542}" type="parTrans" cxnId="{F5E83BE3-3FEA-488A-AC38-36DCBFB7BAC9}">
      <dgm:prSet/>
      <dgm:spPr/>
      <dgm:t>
        <a:bodyPr/>
        <a:lstStyle/>
        <a:p>
          <a:endParaRPr lang="es-ES"/>
        </a:p>
      </dgm:t>
    </dgm:pt>
    <dgm:pt modelId="{897F98E1-0019-4E6E-8DFA-C5AD44CD91FE}" type="sibTrans" cxnId="{F5E83BE3-3FEA-488A-AC38-36DCBFB7BAC9}">
      <dgm:prSet/>
      <dgm:spPr/>
      <dgm:t>
        <a:bodyPr/>
        <a:lstStyle/>
        <a:p>
          <a:endParaRPr lang="es-ES"/>
        </a:p>
      </dgm:t>
    </dgm:pt>
    <dgm:pt modelId="{D9634392-D9C0-4A7B-A697-2C075D6E0017}">
      <dgm:prSet phldrT="[Texto]"/>
      <dgm:spPr/>
      <dgm:t>
        <a:bodyPr/>
        <a:lstStyle/>
        <a:p>
          <a:r>
            <a:rPr lang="es-ES" dirty="0"/>
            <a:t>Hechas por profesionales</a:t>
          </a:r>
        </a:p>
      </dgm:t>
    </dgm:pt>
    <dgm:pt modelId="{401B89AB-0FC5-46B1-AF8F-57E94F9C0732}" type="parTrans" cxnId="{5C1D1610-318B-4786-8855-E586B65CDEF3}">
      <dgm:prSet/>
      <dgm:spPr/>
      <dgm:t>
        <a:bodyPr/>
        <a:lstStyle/>
        <a:p>
          <a:endParaRPr lang="es-ES"/>
        </a:p>
      </dgm:t>
    </dgm:pt>
    <dgm:pt modelId="{6C5AEA16-7E45-40CE-B4A3-A3E96B706BA1}" type="sibTrans" cxnId="{5C1D1610-318B-4786-8855-E586B65CDEF3}">
      <dgm:prSet/>
      <dgm:spPr/>
      <dgm:t>
        <a:bodyPr/>
        <a:lstStyle/>
        <a:p>
          <a:endParaRPr lang="es-ES"/>
        </a:p>
      </dgm:t>
    </dgm:pt>
    <dgm:pt modelId="{ABF161E4-2ED3-4B2A-9500-C609C2FD2522}">
      <dgm:prSet phldrT="[Texto]"/>
      <dgm:spPr/>
      <dgm:t>
        <a:bodyPr/>
        <a:lstStyle/>
        <a:p>
          <a:r>
            <a:rPr lang="es-ES" dirty="0"/>
            <a:t>Con estándares de calidad (Código de Buenas Prácticas de las Estadísticas Europeas).</a:t>
          </a:r>
        </a:p>
      </dgm:t>
    </dgm:pt>
    <dgm:pt modelId="{2E7A6091-5556-4063-B08C-E4EF47300260}" type="parTrans" cxnId="{83B2AECD-8CBC-4AC2-A288-CCB907DBE493}">
      <dgm:prSet/>
      <dgm:spPr/>
      <dgm:t>
        <a:bodyPr/>
        <a:lstStyle/>
        <a:p>
          <a:endParaRPr lang="es-ES"/>
        </a:p>
      </dgm:t>
    </dgm:pt>
    <dgm:pt modelId="{B84FB876-4E62-4486-B914-F71D6B00C5BC}" type="sibTrans" cxnId="{83B2AECD-8CBC-4AC2-A288-CCB907DBE493}">
      <dgm:prSet/>
      <dgm:spPr/>
      <dgm:t>
        <a:bodyPr/>
        <a:lstStyle/>
        <a:p>
          <a:endParaRPr lang="es-ES"/>
        </a:p>
      </dgm:t>
    </dgm:pt>
    <dgm:pt modelId="{EE6A92A9-A529-44BD-A1CC-2A6C8EA6E771}">
      <dgm:prSet phldrT="[Texto]"/>
      <dgm:spPr/>
      <dgm:t>
        <a:bodyPr/>
        <a:lstStyle/>
        <a:p>
          <a:r>
            <a:rPr lang="es-ES" dirty="0"/>
            <a:t>Comparabilidad e Interoperabilidad</a:t>
          </a:r>
        </a:p>
      </dgm:t>
    </dgm:pt>
    <dgm:pt modelId="{6040580C-F0D9-4E17-AF14-032EA96AB4E9}" type="parTrans" cxnId="{0E4F98A9-8510-41CD-8A55-C4DD494E069E}">
      <dgm:prSet/>
      <dgm:spPr/>
      <dgm:t>
        <a:bodyPr/>
        <a:lstStyle/>
        <a:p>
          <a:endParaRPr lang="es-ES"/>
        </a:p>
      </dgm:t>
    </dgm:pt>
    <dgm:pt modelId="{9695C8FD-6D02-41E6-9A2E-51B4B1ACBE77}" type="sibTrans" cxnId="{0E4F98A9-8510-41CD-8A55-C4DD494E069E}">
      <dgm:prSet/>
      <dgm:spPr/>
      <dgm:t>
        <a:bodyPr/>
        <a:lstStyle/>
        <a:p>
          <a:endParaRPr lang="es-ES"/>
        </a:p>
      </dgm:t>
    </dgm:pt>
    <dgm:pt modelId="{10FFAE6B-AFE1-4DF0-900B-772D27C8FD14}">
      <dgm:prSet phldrT="[Texto]"/>
      <dgm:spPr/>
      <dgm:t>
        <a:bodyPr/>
        <a:lstStyle/>
        <a:p>
          <a:r>
            <a:rPr lang="es-ES" dirty="0"/>
            <a:t>Con las mismas metodologías</a:t>
          </a:r>
        </a:p>
      </dgm:t>
    </dgm:pt>
    <dgm:pt modelId="{780C6EC7-8C56-4B53-BA65-838E0BF6AC14}" type="parTrans" cxnId="{D08AD946-0C38-4126-8A17-7D37356D7B04}">
      <dgm:prSet/>
      <dgm:spPr/>
      <dgm:t>
        <a:bodyPr/>
        <a:lstStyle/>
        <a:p>
          <a:endParaRPr lang="es-ES"/>
        </a:p>
      </dgm:t>
    </dgm:pt>
    <dgm:pt modelId="{1D81713B-AAA5-4367-9A7A-D742D5813FD5}" type="sibTrans" cxnId="{D08AD946-0C38-4126-8A17-7D37356D7B04}">
      <dgm:prSet/>
      <dgm:spPr/>
      <dgm:t>
        <a:bodyPr/>
        <a:lstStyle/>
        <a:p>
          <a:endParaRPr lang="es-ES"/>
        </a:p>
      </dgm:t>
    </dgm:pt>
    <dgm:pt modelId="{B2AF4943-B040-462F-BB7F-FC546A88F2BD}">
      <dgm:prSet phldrT="[Texto]"/>
      <dgm:spPr/>
      <dgm:t>
        <a:bodyPr/>
        <a:lstStyle/>
        <a:p>
          <a:r>
            <a:rPr lang="es-ES" dirty="0"/>
            <a:t>El catálogo de operaciones es común</a:t>
          </a:r>
        </a:p>
      </dgm:t>
    </dgm:pt>
    <dgm:pt modelId="{0F74178F-B87A-4CEF-A898-2BD08DD573A7}" type="parTrans" cxnId="{AF601BB6-1EEE-49DD-9DB4-4EC61E4CD0CD}">
      <dgm:prSet/>
      <dgm:spPr/>
      <dgm:t>
        <a:bodyPr/>
        <a:lstStyle/>
        <a:p>
          <a:endParaRPr lang="es-ES"/>
        </a:p>
      </dgm:t>
    </dgm:pt>
    <dgm:pt modelId="{1717C863-EBA3-455D-BE1D-9AC15E50344C}" type="sibTrans" cxnId="{AF601BB6-1EEE-49DD-9DB4-4EC61E4CD0CD}">
      <dgm:prSet/>
      <dgm:spPr/>
      <dgm:t>
        <a:bodyPr/>
        <a:lstStyle/>
        <a:p>
          <a:endParaRPr lang="es-ES"/>
        </a:p>
      </dgm:t>
    </dgm:pt>
    <dgm:pt modelId="{A4C300FC-CEDD-4006-BF22-2D14C5969F18}">
      <dgm:prSet phldrT="[Texto]"/>
      <dgm:spPr/>
      <dgm:t>
        <a:bodyPr/>
        <a:lstStyle/>
        <a:p>
          <a:r>
            <a:rPr lang="es-ES" dirty="0"/>
            <a:t>Garantías</a:t>
          </a:r>
        </a:p>
      </dgm:t>
    </dgm:pt>
    <dgm:pt modelId="{09F3AF49-A479-413A-8F44-3BBBA8219DCB}" type="parTrans" cxnId="{38DCE943-61D8-450D-BE59-233829E4F20B}">
      <dgm:prSet/>
      <dgm:spPr/>
      <dgm:t>
        <a:bodyPr/>
        <a:lstStyle/>
        <a:p>
          <a:endParaRPr lang="es-ES"/>
        </a:p>
      </dgm:t>
    </dgm:pt>
    <dgm:pt modelId="{4DD9BBF8-180D-413A-98A0-08AF17A10600}" type="sibTrans" cxnId="{38DCE943-61D8-450D-BE59-233829E4F20B}">
      <dgm:prSet/>
      <dgm:spPr/>
      <dgm:t>
        <a:bodyPr/>
        <a:lstStyle/>
        <a:p>
          <a:endParaRPr lang="es-ES"/>
        </a:p>
      </dgm:t>
    </dgm:pt>
    <dgm:pt modelId="{C642BD0D-FF38-4377-8132-C641C4E92C19}">
      <dgm:prSet phldrT="[Texto]"/>
      <dgm:spPr/>
      <dgm:t>
        <a:bodyPr/>
        <a:lstStyle/>
        <a:p>
          <a:r>
            <a:rPr lang="es-ES" dirty="0"/>
            <a:t>Respeto del secreto estadístico</a:t>
          </a:r>
        </a:p>
      </dgm:t>
    </dgm:pt>
    <dgm:pt modelId="{51A12946-174F-493A-BF57-329746ACF0FB}" type="parTrans" cxnId="{D5CAB782-08AC-4D47-BFAF-C53400210520}">
      <dgm:prSet/>
      <dgm:spPr/>
      <dgm:t>
        <a:bodyPr/>
        <a:lstStyle/>
        <a:p>
          <a:endParaRPr lang="es-ES"/>
        </a:p>
      </dgm:t>
    </dgm:pt>
    <dgm:pt modelId="{FAEB500E-D92C-4C63-8F05-33C5BBDB704A}" type="sibTrans" cxnId="{D5CAB782-08AC-4D47-BFAF-C53400210520}">
      <dgm:prSet/>
      <dgm:spPr/>
      <dgm:t>
        <a:bodyPr/>
        <a:lstStyle/>
        <a:p>
          <a:endParaRPr lang="es-ES"/>
        </a:p>
      </dgm:t>
    </dgm:pt>
    <dgm:pt modelId="{972EB084-DD3F-4F64-96D9-602427165AA2}">
      <dgm:prSet phldrT="[Texto]"/>
      <dgm:spPr/>
      <dgm:t>
        <a:bodyPr/>
        <a:lstStyle/>
        <a:p>
          <a:r>
            <a:rPr lang="es-ES" dirty="0"/>
            <a:t>Respeto a la protección de datos </a:t>
          </a:r>
        </a:p>
      </dgm:t>
    </dgm:pt>
    <dgm:pt modelId="{9A2F1B23-42F5-4293-8188-A037DED56819}" type="parTrans" cxnId="{731582CF-B333-412B-A51F-1C67CC0B0E2B}">
      <dgm:prSet/>
      <dgm:spPr/>
      <dgm:t>
        <a:bodyPr/>
        <a:lstStyle/>
        <a:p>
          <a:endParaRPr lang="es-ES"/>
        </a:p>
      </dgm:t>
    </dgm:pt>
    <dgm:pt modelId="{7F36AD25-C3E7-4086-9072-FA96221324CB}" type="sibTrans" cxnId="{731582CF-B333-412B-A51F-1C67CC0B0E2B}">
      <dgm:prSet/>
      <dgm:spPr/>
      <dgm:t>
        <a:bodyPr/>
        <a:lstStyle/>
        <a:p>
          <a:endParaRPr lang="es-ES"/>
        </a:p>
      </dgm:t>
    </dgm:pt>
    <dgm:pt modelId="{B1E9CC0A-8CF9-4E52-B9FE-B00B1B75684C}">
      <dgm:prSet phldrT="[Texto]"/>
      <dgm:spPr/>
      <dgm:t>
        <a:bodyPr/>
        <a:lstStyle/>
        <a:p>
          <a:r>
            <a:rPr lang="es-ES" dirty="0"/>
            <a:t>Con la misma semántica y normalización</a:t>
          </a:r>
        </a:p>
      </dgm:t>
    </dgm:pt>
    <dgm:pt modelId="{F33DE7DE-598E-4095-930B-64E115306E65}" type="parTrans" cxnId="{541C0E30-0804-4D0B-96A2-F6DC2D5A7C62}">
      <dgm:prSet/>
      <dgm:spPr/>
      <dgm:t>
        <a:bodyPr/>
        <a:lstStyle/>
        <a:p>
          <a:endParaRPr lang="es-ES"/>
        </a:p>
      </dgm:t>
    </dgm:pt>
    <dgm:pt modelId="{F377B890-9302-42F1-91C6-D4286B68557F}" type="sibTrans" cxnId="{541C0E30-0804-4D0B-96A2-F6DC2D5A7C62}">
      <dgm:prSet/>
      <dgm:spPr/>
      <dgm:t>
        <a:bodyPr/>
        <a:lstStyle/>
        <a:p>
          <a:endParaRPr lang="es-ES"/>
        </a:p>
      </dgm:t>
    </dgm:pt>
    <dgm:pt modelId="{2D2ED765-9E9A-44BF-B82E-C277107B0068}">
      <dgm:prSet phldrT="[Texto]"/>
      <dgm:spPr/>
      <dgm:t>
        <a:bodyPr/>
        <a:lstStyle/>
        <a:p>
          <a:r>
            <a:rPr lang="es-ES" dirty="0"/>
            <a:t>Dato único</a:t>
          </a:r>
        </a:p>
      </dgm:t>
    </dgm:pt>
    <dgm:pt modelId="{06F40446-DDDC-41D9-8F9E-703BC80C6336}" type="parTrans" cxnId="{F01A681A-EACD-49DE-8F8F-BEFC845D80B6}">
      <dgm:prSet/>
      <dgm:spPr/>
      <dgm:t>
        <a:bodyPr/>
        <a:lstStyle/>
        <a:p>
          <a:endParaRPr lang="es-ES"/>
        </a:p>
      </dgm:t>
    </dgm:pt>
    <dgm:pt modelId="{2B6A55B5-9DA9-4B6D-8299-4B615667F53B}" type="sibTrans" cxnId="{F01A681A-EACD-49DE-8F8F-BEFC845D80B6}">
      <dgm:prSet/>
      <dgm:spPr/>
      <dgm:t>
        <a:bodyPr/>
        <a:lstStyle/>
        <a:p>
          <a:endParaRPr lang="es-ES"/>
        </a:p>
      </dgm:t>
    </dgm:pt>
    <dgm:pt modelId="{0F51C25D-CD74-4805-93D8-8DAE628F6603}" type="pres">
      <dgm:prSet presAssocID="{0814E272-0334-4ACC-8008-E7345A07A89A}" presName="linear" presStyleCnt="0">
        <dgm:presLayoutVars>
          <dgm:dir/>
          <dgm:resizeHandles val="exact"/>
        </dgm:presLayoutVars>
      </dgm:prSet>
      <dgm:spPr/>
    </dgm:pt>
    <dgm:pt modelId="{081F40B5-6AFA-47EC-BD62-8E450F49521A}" type="pres">
      <dgm:prSet presAssocID="{F7DA8B8A-B6D8-436E-8F9A-9B48097B4E06}" presName="comp" presStyleCnt="0"/>
      <dgm:spPr/>
    </dgm:pt>
    <dgm:pt modelId="{AFEE955C-1548-47E4-8D90-788D69937D62}" type="pres">
      <dgm:prSet presAssocID="{F7DA8B8A-B6D8-436E-8F9A-9B48097B4E06}" presName="box" presStyleLbl="node1" presStyleIdx="0" presStyleCnt="3" custLinFactNeighborX="6285" custLinFactNeighborY="-6626"/>
      <dgm:spPr/>
    </dgm:pt>
    <dgm:pt modelId="{C8CFE3CE-5E22-420A-A3F3-304E3DD987F6}" type="pres">
      <dgm:prSet presAssocID="{F7DA8B8A-B6D8-436E-8F9A-9B48097B4E06}" presName="img" presStyleLbl="fgImgPlace1" presStyleIdx="0" presStyleCnt="3"/>
      <dgm:spPr/>
    </dgm:pt>
    <dgm:pt modelId="{8A03CD78-E4BA-41CE-B195-C90C17013438}" type="pres">
      <dgm:prSet presAssocID="{F7DA8B8A-B6D8-436E-8F9A-9B48097B4E06}" presName="text" presStyleLbl="node1" presStyleIdx="0" presStyleCnt="3">
        <dgm:presLayoutVars>
          <dgm:bulletEnabled val="1"/>
        </dgm:presLayoutVars>
      </dgm:prSet>
      <dgm:spPr/>
    </dgm:pt>
    <dgm:pt modelId="{58B38B7B-1ECA-44E7-AD79-BCD1AAA4D1DC}" type="pres">
      <dgm:prSet presAssocID="{897F98E1-0019-4E6E-8DFA-C5AD44CD91FE}" presName="spacer" presStyleCnt="0"/>
      <dgm:spPr/>
    </dgm:pt>
    <dgm:pt modelId="{417B4806-D6FF-43AF-A8F4-DD8C1ECC5BD2}" type="pres">
      <dgm:prSet presAssocID="{EE6A92A9-A529-44BD-A1CC-2A6C8EA6E771}" presName="comp" presStyleCnt="0"/>
      <dgm:spPr/>
    </dgm:pt>
    <dgm:pt modelId="{03526AB1-A1F8-4514-9D36-484989F0D116}" type="pres">
      <dgm:prSet presAssocID="{EE6A92A9-A529-44BD-A1CC-2A6C8EA6E771}" presName="box" presStyleLbl="node1" presStyleIdx="1" presStyleCnt="3"/>
      <dgm:spPr/>
    </dgm:pt>
    <dgm:pt modelId="{EF2D72F1-9CC4-4A45-850A-0CEF3B65D0C3}" type="pres">
      <dgm:prSet presAssocID="{EE6A92A9-A529-44BD-A1CC-2A6C8EA6E771}" presName="img" presStyleLbl="fgImgPlace1" presStyleIdx="1" presStyleCnt="3"/>
      <dgm:spPr>
        <a:blipFill rotWithShape="1">
          <a:blip xmlns:r="http://schemas.openxmlformats.org/officeDocument/2006/relationships" r:embed="rId1"/>
          <a:srcRect/>
          <a:stretch>
            <a:fillRect l="-20000" r="-20000"/>
          </a:stretch>
        </a:blipFill>
      </dgm:spPr>
    </dgm:pt>
    <dgm:pt modelId="{EA370EB7-E603-464A-9920-862F4617465E}" type="pres">
      <dgm:prSet presAssocID="{EE6A92A9-A529-44BD-A1CC-2A6C8EA6E771}" presName="text" presStyleLbl="node1" presStyleIdx="1" presStyleCnt="3">
        <dgm:presLayoutVars>
          <dgm:bulletEnabled val="1"/>
        </dgm:presLayoutVars>
      </dgm:prSet>
      <dgm:spPr/>
    </dgm:pt>
    <dgm:pt modelId="{80D1BFF4-5255-4B41-A30A-3CED36F5445C}" type="pres">
      <dgm:prSet presAssocID="{9695C8FD-6D02-41E6-9A2E-51B4B1ACBE77}" presName="spacer" presStyleCnt="0"/>
      <dgm:spPr/>
    </dgm:pt>
    <dgm:pt modelId="{64867504-967C-420F-A51C-99254D631C91}" type="pres">
      <dgm:prSet presAssocID="{A4C300FC-CEDD-4006-BF22-2D14C5969F18}" presName="comp" presStyleCnt="0"/>
      <dgm:spPr/>
    </dgm:pt>
    <dgm:pt modelId="{80C509A9-4161-4C16-A1EE-1319FC706E84}" type="pres">
      <dgm:prSet presAssocID="{A4C300FC-CEDD-4006-BF22-2D14C5969F18}" presName="box" presStyleLbl="node1" presStyleIdx="2" presStyleCnt="3"/>
      <dgm:spPr/>
    </dgm:pt>
    <dgm:pt modelId="{DD5F1BD1-39F7-44FF-A45A-51FBF1EB6339}" type="pres">
      <dgm:prSet presAssocID="{A4C300FC-CEDD-4006-BF22-2D14C5969F18}" presName="img" presStyleLbl="fgImgPlace1" presStyleIdx="2" presStyleCnt="3"/>
      <dgm:spPr/>
    </dgm:pt>
    <dgm:pt modelId="{3C279954-CA63-42BA-93D9-4D5B004B68BE}" type="pres">
      <dgm:prSet presAssocID="{A4C300FC-CEDD-4006-BF22-2D14C5969F18}" presName="text" presStyleLbl="node1" presStyleIdx="2" presStyleCnt="3">
        <dgm:presLayoutVars>
          <dgm:bulletEnabled val="1"/>
        </dgm:presLayoutVars>
      </dgm:prSet>
      <dgm:spPr/>
    </dgm:pt>
  </dgm:ptLst>
  <dgm:cxnLst>
    <dgm:cxn modelId="{5C1D1610-318B-4786-8855-E586B65CDEF3}" srcId="{F7DA8B8A-B6D8-436E-8F9A-9B48097B4E06}" destId="{D9634392-D9C0-4A7B-A697-2C075D6E0017}" srcOrd="0" destOrd="0" parTransId="{401B89AB-0FC5-46B1-AF8F-57E94F9C0732}" sibTransId="{6C5AEA16-7E45-40CE-B4A3-A3E96B706BA1}"/>
    <dgm:cxn modelId="{6962B111-26BA-4C6F-8CC5-6575A03C5CEB}" type="presOf" srcId="{ABF161E4-2ED3-4B2A-9500-C609C2FD2522}" destId="{8A03CD78-E4BA-41CE-B195-C90C17013438}" srcOrd="1" destOrd="2" presId="urn:microsoft.com/office/officeart/2005/8/layout/vList4"/>
    <dgm:cxn modelId="{82D10213-20CE-4B68-94CA-FBE56B41FCF6}" type="presOf" srcId="{B2AF4943-B040-462F-BB7F-FC546A88F2BD}" destId="{03526AB1-A1F8-4514-9D36-484989F0D116}" srcOrd="0" destOrd="2" presId="urn:microsoft.com/office/officeart/2005/8/layout/vList4"/>
    <dgm:cxn modelId="{7613B114-9A40-49BA-940F-ED8207E52768}" type="presOf" srcId="{B1E9CC0A-8CF9-4E52-B9FE-B00B1B75684C}" destId="{EA370EB7-E603-464A-9920-862F4617465E}" srcOrd="1" destOrd="3" presId="urn:microsoft.com/office/officeart/2005/8/layout/vList4"/>
    <dgm:cxn modelId="{10D67B19-5108-42E3-A8A7-C23A6F249AB2}" type="presOf" srcId="{10FFAE6B-AFE1-4DF0-900B-772D27C8FD14}" destId="{03526AB1-A1F8-4514-9D36-484989F0D116}" srcOrd="0" destOrd="1" presId="urn:microsoft.com/office/officeart/2005/8/layout/vList4"/>
    <dgm:cxn modelId="{F01A681A-EACD-49DE-8F8F-BEFC845D80B6}" srcId="{F7DA8B8A-B6D8-436E-8F9A-9B48097B4E06}" destId="{2D2ED765-9E9A-44BF-B82E-C277107B0068}" srcOrd="2" destOrd="0" parTransId="{06F40446-DDDC-41D9-8F9E-703BC80C6336}" sibTransId="{2B6A55B5-9DA9-4B6D-8299-4B615667F53B}"/>
    <dgm:cxn modelId="{541C0E30-0804-4D0B-96A2-F6DC2D5A7C62}" srcId="{EE6A92A9-A529-44BD-A1CC-2A6C8EA6E771}" destId="{B1E9CC0A-8CF9-4E52-B9FE-B00B1B75684C}" srcOrd="2" destOrd="0" parTransId="{F33DE7DE-598E-4095-930B-64E115306E65}" sibTransId="{F377B890-9302-42F1-91C6-D4286B68557F}"/>
    <dgm:cxn modelId="{838B2F39-CA51-405F-9DA7-E5B15494D992}" type="presOf" srcId="{0814E272-0334-4ACC-8008-E7345A07A89A}" destId="{0F51C25D-CD74-4805-93D8-8DAE628F6603}" srcOrd="0" destOrd="0" presId="urn:microsoft.com/office/officeart/2005/8/layout/vList4"/>
    <dgm:cxn modelId="{90C6273F-8301-49BC-B297-8D00BB1F4CE2}" type="presOf" srcId="{ABF161E4-2ED3-4B2A-9500-C609C2FD2522}" destId="{AFEE955C-1548-47E4-8D90-788D69937D62}" srcOrd="0" destOrd="2" presId="urn:microsoft.com/office/officeart/2005/8/layout/vList4"/>
    <dgm:cxn modelId="{BE90405C-F5A4-4B08-90AC-F20FFD8BD83A}" type="presOf" srcId="{EE6A92A9-A529-44BD-A1CC-2A6C8EA6E771}" destId="{EA370EB7-E603-464A-9920-862F4617465E}" srcOrd="1" destOrd="0" presId="urn:microsoft.com/office/officeart/2005/8/layout/vList4"/>
    <dgm:cxn modelId="{CA1BF061-96E1-47D0-9B96-DDEDA0B7F3B6}" type="presOf" srcId="{972EB084-DD3F-4F64-96D9-602427165AA2}" destId="{80C509A9-4161-4C16-A1EE-1319FC706E84}" srcOrd="0" destOrd="2" presId="urn:microsoft.com/office/officeart/2005/8/layout/vList4"/>
    <dgm:cxn modelId="{AEAE5F62-BACB-47EB-B3BA-03F729F2C1F6}" type="presOf" srcId="{F7DA8B8A-B6D8-436E-8F9A-9B48097B4E06}" destId="{8A03CD78-E4BA-41CE-B195-C90C17013438}" srcOrd="1" destOrd="0" presId="urn:microsoft.com/office/officeart/2005/8/layout/vList4"/>
    <dgm:cxn modelId="{38DCE943-61D8-450D-BE59-233829E4F20B}" srcId="{0814E272-0334-4ACC-8008-E7345A07A89A}" destId="{A4C300FC-CEDD-4006-BF22-2D14C5969F18}" srcOrd="2" destOrd="0" parTransId="{09F3AF49-A479-413A-8F44-3BBBA8219DCB}" sibTransId="{4DD9BBF8-180D-413A-98A0-08AF17A10600}"/>
    <dgm:cxn modelId="{D08AD946-0C38-4126-8A17-7D37356D7B04}" srcId="{EE6A92A9-A529-44BD-A1CC-2A6C8EA6E771}" destId="{10FFAE6B-AFE1-4DF0-900B-772D27C8FD14}" srcOrd="0" destOrd="0" parTransId="{780C6EC7-8C56-4B53-BA65-838E0BF6AC14}" sibTransId="{1D81713B-AAA5-4367-9A7A-D742D5813FD5}"/>
    <dgm:cxn modelId="{7719D067-C003-48D8-B597-6AE71411B364}" type="presOf" srcId="{10FFAE6B-AFE1-4DF0-900B-772D27C8FD14}" destId="{EA370EB7-E603-464A-9920-862F4617465E}" srcOrd="1" destOrd="1" presId="urn:microsoft.com/office/officeart/2005/8/layout/vList4"/>
    <dgm:cxn modelId="{51EBC559-FB76-4220-A092-F645B815A7A9}" type="presOf" srcId="{C642BD0D-FF38-4377-8132-C641C4E92C19}" destId="{3C279954-CA63-42BA-93D9-4D5B004B68BE}" srcOrd="1" destOrd="1" presId="urn:microsoft.com/office/officeart/2005/8/layout/vList4"/>
    <dgm:cxn modelId="{C3FE277B-F1D9-41A9-B596-D644D7922918}" type="presOf" srcId="{B1E9CC0A-8CF9-4E52-B9FE-B00B1B75684C}" destId="{03526AB1-A1F8-4514-9D36-484989F0D116}" srcOrd="0" destOrd="3" presId="urn:microsoft.com/office/officeart/2005/8/layout/vList4"/>
    <dgm:cxn modelId="{163E437C-011C-49A2-993F-4C24905E6D7B}" type="presOf" srcId="{2D2ED765-9E9A-44BF-B82E-C277107B0068}" destId="{AFEE955C-1548-47E4-8D90-788D69937D62}" srcOrd="0" destOrd="3" presId="urn:microsoft.com/office/officeart/2005/8/layout/vList4"/>
    <dgm:cxn modelId="{D5CAB782-08AC-4D47-BFAF-C53400210520}" srcId="{A4C300FC-CEDD-4006-BF22-2D14C5969F18}" destId="{C642BD0D-FF38-4377-8132-C641C4E92C19}" srcOrd="0" destOrd="0" parTransId="{51A12946-174F-493A-BF57-329746ACF0FB}" sibTransId="{FAEB500E-D92C-4C63-8F05-33C5BBDB704A}"/>
    <dgm:cxn modelId="{7320DA8E-81C3-4C51-BC08-464EACA66B6E}" type="presOf" srcId="{F7DA8B8A-B6D8-436E-8F9A-9B48097B4E06}" destId="{AFEE955C-1548-47E4-8D90-788D69937D62}" srcOrd="0" destOrd="0" presId="urn:microsoft.com/office/officeart/2005/8/layout/vList4"/>
    <dgm:cxn modelId="{04DC34A4-D310-4F05-A33A-3CE51EF6C5D3}" type="presOf" srcId="{D9634392-D9C0-4A7B-A697-2C075D6E0017}" destId="{8A03CD78-E4BA-41CE-B195-C90C17013438}" srcOrd="1" destOrd="1" presId="urn:microsoft.com/office/officeart/2005/8/layout/vList4"/>
    <dgm:cxn modelId="{0E4F98A9-8510-41CD-8A55-C4DD494E069E}" srcId="{0814E272-0334-4ACC-8008-E7345A07A89A}" destId="{EE6A92A9-A529-44BD-A1CC-2A6C8EA6E771}" srcOrd="1" destOrd="0" parTransId="{6040580C-F0D9-4E17-AF14-032EA96AB4E9}" sibTransId="{9695C8FD-6D02-41E6-9A2E-51B4B1ACBE77}"/>
    <dgm:cxn modelId="{F8EDE0AA-E23E-43F4-BEB8-58B02BE0DBB0}" type="presOf" srcId="{972EB084-DD3F-4F64-96D9-602427165AA2}" destId="{3C279954-CA63-42BA-93D9-4D5B004B68BE}" srcOrd="1" destOrd="2" presId="urn:microsoft.com/office/officeart/2005/8/layout/vList4"/>
    <dgm:cxn modelId="{AF601BB6-1EEE-49DD-9DB4-4EC61E4CD0CD}" srcId="{EE6A92A9-A529-44BD-A1CC-2A6C8EA6E771}" destId="{B2AF4943-B040-462F-BB7F-FC546A88F2BD}" srcOrd="1" destOrd="0" parTransId="{0F74178F-B87A-4CEF-A898-2BD08DD573A7}" sibTransId="{1717C863-EBA3-455D-BE1D-9AC15E50344C}"/>
    <dgm:cxn modelId="{55AC73B6-9DC1-4BE6-B26E-529E64841990}" type="presOf" srcId="{EE6A92A9-A529-44BD-A1CC-2A6C8EA6E771}" destId="{03526AB1-A1F8-4514-9D36-484989F0D116}" srcOrd="0" destOrd="0" presId="urn:microsoft.com/office/officeart/2005/8/layout/vList4"/>
    <dgm:cxn modelId="{83B2AECD-8CBC-4AC2-A288-CCB907DBE493}" srcId="{F7DA8B8A-B6D8-436E-8F9A-9B48097B4E06}" destId="{ABF161E4-2ED3-4B2A-9500-C609C2FD2522}" srcOrd="1" destOrd="0" parTransId="{2E7A6091-5556-4063-B08C-E4EF47300260}" sibTransId="{B84FB876-4E62-4486-B914-F71D6B00C5BC}"/>
    <dgm:cxn modelId="{731582CF-B333-412B-A51F-1C67CC0B0E2B}" srcId="{A4C300FC-CEDD-4006-BF22-2D14C5969F18}" destId="{972EB084-DD3F-4F64-96D9-602427165AA2}" srcOrd="1" destOrd="0" parTransId="{9A2F1B23-42F5-4293-8188-A037DED56819}" sibTransId="{7F36AD25-C3E7-4086-9072-FA96221324CB}"/>
    <dgm:cxn modelId="{9E3DEFD2-7287-48F7-8C45-C55C7F2904D4}" type="presOf" srcId="{C642BD0D-FF38-4377-8132-C641C4E92C19}" destId="{80C509A9-4161-4C16-A1EE-1319FC706E84}" srcOrd="0" destOrd="1" presId="urn:microsoft.com/office/officeart/2005/8/layout/vList4"/>
    <dgm:cxn modelId="{FC94A0DC-9F7D-409A-9E04-E6436CF46505}" type="presOf" srcId="{A4C300FC-CEDD-4006-BF22-2D14C5969F18}" destId="{3C279954-CA63-42BA-93D9-4D5B004B68BE}" srcOrd="1" destOrd="0" presId="urn:microsoft.com/office/officeart/2005/8/layout/vList4"/>
    <dgm:cxn modelId="{E474FFDF-3DBF-4F22-B875-AC0E817500AD}" type="presOf" srcId="{B2AF4943-B040-462F-BB7F-FC546A88F2BD}" destId="{EA370EB7-E603-464A-9920-862F4617465E}" srcOrd="1" destOrd="2" presId="urn:microsoft.com/office/officeart/2005/8/layout/vList4"/>
    <dgm:cxn modelId="{F5E83BE3-3FEA-488A-AC38-36DCBFB7BAC9}" srcId="{0814E272-0334-4ACC-8008-E7345A07A89A}" destId="{F7DA8B8A-B6D8-436E-8F9A-9B48097B4E06}" srcOrd="0" destOrd="0" parTransId="{70515A1F-8E6C-446B-A60E-3C8400A06542}" sibTransId="{897F98E1-0019-4E6E-8DFA-C5AD44CD91FE}"/>
    <dgm:cxn modelId="{E31366E3-D879-4731-AAD3-7474816E98BA}" type="presOf" srcId="{2D2ED765-9E9A-44BF-B82E-C277107B0068}" destId="{8A03CD78-E4BA-41CE-B195-C90C17013438}" srcOrd="1" destOrd="3" presId="urn:microsoft.com/office/officeart/2005/8/layout/vList4"/>
    <dgm:cxn modelId="{C85C1EEA-3CAE-427F-964C-5A8980CB712A}" type="presOf" srcId="{D9634392-D9C0-4A7B-A697-2C075D6E0017}" destId="{AFEE955C-1548-47E4-8D90-788D69937D62}" srcOrd="0" destOrd="1" presId="urn:microsoft.com/office/officeart/2005/8/layout/vList4"/>
    <dgm:cxn modelId="{1B7764EA-ED06-43A6-A2A2-9AA7C640AC15}" type="presOf" srcId="{A4C300FC-CEDD-4006-BF22-2D14C5969F18}" destId="{80C509A9-4161-4C16-A1EE-1319FC706E84}" srcOrd="0" destOrd="0" presId="urn:microsoft.com/office/officeart/2005/8/layout/vList4"/>
    <dgm:cxn modelId="{BC9C469F-3D74-4D92-8B59-3716F072ADAB}" type="presParOf" srcId="{0F51C25D-CD74-4805-93D8-8DAE628F6603}" destId="{081F40B5-6AFA-47EC-BD62-8E450F49521A}" srcOrd="0" destOrd="0" presId="urn:microsoft.com/office/officeart/2005/8/layout/vList4"/>
    <dgm:cxn modelId="{4903BD4E-4999-4773-8E67-A2B6C629B9D9}" type="presParOf" srcId="{081F40B5-6AFA-47EC-BD62-8E450F49521A}" destId="{AFEE955C-1548-47E4-8D90-788D69937D62}" srcOrd="0" destOrd="0" presId="urn:microsoft.com/office/officeart/2005/8/layout/vList4"/>
    <dgm:cxn modelId="{E65498CF-BE52-48A4-84F8-D78A364A5F50}" type="presParOf" srcId="{081F40B5-6AFA-47EC-BD62-8E450F49521A}" destId="{C8CFE3CE-5E22-420A-A3F3-304E3DD987F6}" srcOrd="1" destOrd="0" presId="urn:microsoft.com/office/officeart/2005/8/layout/vList4"/>
    <dgm:cxn modelId="{8907AF38-0097-4D1F-B91B-DE5BC3CCB8DA}" type="presParOf" srcId="{081F40B5-6AFA-47EC-BD62-8E450F49521A}" destId="{8A03CD78-E4BA-41CE-B195-C90C17013438}" srcOrd="2" destOrd="0" presId="urn:microsoft.com/office/officeart/2005/8/layout/vList4"/>
    <dgm:cxn modelId="{9D8B5BD8-E822-4594-8084-89429F2B14B9}" type="presParOf" srcId="{0F51C25D-CD74-4805-93D8-8DAE628F6603}" destId="{58B38B7B-1ECA-44E7-AD79-BCD1AAA4D1DC}" srcOrd="1" destOrd="0" presId="urn:microsoft.com/office/officeart/2005/8/layout/vList4"/>
    <dgm:cxn modelId="{035D73F9-4802-4DF1-89C9-E6FACD1E8A26}" type="presParOf" srcId="{0F51C25D-CD74-4805-93D8-8DAE628F6603}" destId="{417B4806-D6FF-43AF-A8F4-DD8C1ECC5BD2}" srcOrd="2" destOrd="0" presId="urn:microsoft.com/office/officeart/2005/8/layout/vList4"/>
    <dgm:cxn modelId="{73D12F5E-D958-4B55-A7E8-B7353835BF89}" type="presParOf" srcId="{417B4806-D6FF-43AF-A8F4-DD8C1ECC5BD2}" destId="{03526AB1-A1F8-4514-9D36-484989F0D116}" srcOrd="0" destOrd="0" presId="urn:microsoft.com/office/officeart/2005/8/layout/vList4"/>
    <dgm:cxn modelId="{F3ED5475-9491-470E-A887-C57A4B050149}" type="presParOf" srcId="{417B4806-D6FF-43AF-A8F4-DD8C1ECC5BD2}" destId="{EF2D72F1-9CC4-4A45-850A-0CEF3B65D0C3}" srcOrd="1" destOrd="0" presId="urn:microsoft.com/office/officeart/2005/8/layout/vList4"/>
    <dgm:cxn modelId="{C1500A64-21CD-4DFB-87E1-FABB107184F4}" type="presParOf" srcId="{417B4806-D6FF-43AF-A8F4-DD8C1ECC5BD2}" destId="{EA370EB7-E603-464A-9920-862F4617465E}" srcOrd="2" destOrd="0" presId="urn:microsoft.com/office/officeart/2005/8/layout/vList4"/>
    <dgm:cxn modelId="{0F3DBED0-B150-4B74-8DF0-09D23D75455B}" type="presParOf" srcId="{0F51C25D-CD74-4805-93D8-8DAE628F6603}" destId="{80D1BFF4-5255-4B41-A30A-3CED36F5445C}" srcOrd="3" destOrd="0" presId="urn:microsoft.com/office/officeart/2005/8/layout/vList4"/>
    <dgm:cxn modelId="{BB0B555F-A686-4C6A-A2D4-C6EE931184F8}" type="presParOf" srcId="{0F51C25D-CD74-4805-93D8-8DAE628F6603}" destId="{64867504-967C-420F-A51C-99254D631C91}" srcOrd="4" destOrd="0" presId="urn:microsoft.com/office/officeart/2005/8/layout/vList4"/>
    <dgm:cxn modelId="{AEBCC526-A3BB-42DD-B834-0606E548219C}" type="presParOf" srcId="{64867504-967C-420F-A51C-99254D631C91}" destId="{80C509A9-4161-4C16-A1EE-1319FC706E84}" srcOrd="0" destOrd="0" presId="urn:microsoft.com/office/officeart/2005/8/layout/vList4"/>
    <dgm:cxn modelId="{019E138B-56C4-431E-A762-D793F461EC9B}" type="presParOf" srcId="{64867504-967C-420F-A51C-99254D631C91}" destId="{DD5F1BD1-39F7-44FF-A45A-51FBF1EB6339}" srcOrd="1" destOrd="0" presId="urn:microsoft.com/office/officeart/2005/8/layout/vList4"/>
    <dgm:cxn modelId="{DC61CEF5-A6BF-4467-8AE6-033A978F3326}" type="presParOf" srcId="{64867504-967C-420F-A51C-99254D631C91}" destId="{3C279954-CA63-42BA-93D9-4D5B004B68BE}" srcOrd="2" destOrd="0" presId="urn:microsoft.com/office/officeart/2005/8/layout/vList4"/>
  </dgm:cxnLst>
  <dgm:bg>
    <a:solidFill>
      <a:schemeClr val="bg1">
        <a:lumMod val="8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52CF33-1769-4635-9C40-57FAAFD2E03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C5CF7965-9DB5-4A59-99D4-8BA921AF2C9F}">
      <dgm:prSet phldrT="[Texto]" phldr="0" custT="1"/>
      <dgm:spPr/>
      <dgm:t>
        <a:bodyPr/>
        <a:lstStyle/>
        <a:p>
          <a:r>
            <a:rPr lang="es-ES" sz="2400" dirty="0"/>
            <a:t>Cuántos somos</a:t>
          </a:r>
        </a:p>
      </dgm:t>
    </dgm:pt>
    <dgm:pt modelId="{ED81BB20-CAE0-4359-B17B-8EB8968A57E3}" type="parTrans" cxnId="{E6C7B1A5-AD14-4C2E-A3A0-9DA1B666C74B}">
      <dgm:prSet/>
      <dgm:spPr/>
      <dgm:t>
        <a:bodyPr/>
        <a:lstStyle/>
        <a:p>
          <a:endParaRPr lang="es-ES" sz="2400"/>
        </a:p>
      </dgm:t>
    </dgm:pt>
    <dgm:pt modelId="{1BB68BB5-C6A0-4CCE-B3EC-1AA386A11A29}" type="sibTrans" cxnId="{E6C7B1A5-AD14-4C2E-A3A0-9DA1B666C74B}">
      <dgm:prSet/>
      <dgm:spPr/>
      <dgm:t>
        <a:bodyPr/>
        <a:lstStyle/>
        <a:p>
          <a:endParaRPr lang="es-ES" sz="2400"/>
        </a:p>
      </dgm:t>
    </dgm:pt>
    <dgm:pt modelId="{513C4359-4D47-4EA1-AD34-077CB515D1EA}">
      <dgm:prSet phldrT="[Texto]" phldr="0" custT="1"/>
      <dgm:spPr/>
      <dgm:t>
        <a:bodyPr/>
        <a:lstStyle/>
        <a:p>
          <a:r>
            <a:rPr lang="es-ES" sz="2000" dirty="0"/>
            <a:t>Estadísticas demográficas</a:t>
          </a:r>
        </a:p>
      </dgm:t>
    </dgm:pt>
    <dgm:pt modelId="{3F83E8A4-CDB0-46B9-A608-9133FC6826F6}" type="parTrans" cxnId="{759779CC-50F9-4BE5-ACAB-BC83AC6AEAB9}">
      <dgm:prSet/>
      <dgm:spPr/>
      <dgm:t>
        <a:bodyPr/>
        <a:lstStyle/>
        <a:p>
          <a:endParaRPr lang="es-ES" sz="2400"/>
        </a:p>
      </dgm:t>
    </dgm:pt>
    <dgm:pt modelId="{7AFCE0DC-F5E2-452B-B35E-4D6729E9FFB9}" type="sibTrans" cxnId="{759779CC-50F9-4BE5-ACAB-BC83AC6AEAB9}">
      <dgm:prSet/>
      <dgm:spPr/>
      <dgm:t>
        <a:bodyPr/>
        <a:lstStyle/>
        <a:p>
          <a:endParaRPr lang="es-ES" sz="2400"/>
        </a:p>
      </dgm:t>
    </dgm:pt>
    <dgm:pt modelId="{047D2309-068B-49F5-9400-530D9D84126D}">
      <dgm:prSet phldrT="[Texto]" phldr="0" custT="1"/>
      <dgm:spPr/>
      <dgm:t>
        <a:bodyPr/>
        <a:lstStyle/>
        <a:p>
          <a:r>
            <a:rPr lang="es-ES" sz="2400" dirty="0"/>
            <a:t>Dónde vivimos</a:t>
          </a:r>
        </a:p>
      </dgm:t>
    </dgm:pt>
    <dgm:pt modelId="{1937BD2D-D967-4798-BCA4-BB71AE223DC4}" type="parTrans" cxnId="{4DC93E09-A391-4B7C-9B78-8DB6F8E5F60F}">
      <dgm:prSet/>
      <dgm:spPr/>
      <dgm:t>
        <a:bodyPr/>
        <a:lstStyle/>
        <a:p>
          <a:endParaRPr lang="es-ES" sz="2400"/>
        </a:p>
      </dgm:t>
    </dgm:pt>
    <dgm:pt modelId="{D02111D6-0959-4997-9297-23AB9F948F51}" type="sibTrans" cxnId="{4DC93E09-A391-4B7C-9B78-8DB6F8E5F60F}">
      <dgm:prSet/>
      <dgm:spPr/>
      <dgm:t>
        <a:bodyPr/>
        <a:lstStyle/>
        <a:p>
          <a:endParaRPr lang="es-ES" sz="2400"/>
        </a:p>
      </dgm:t>
    </dgm:pt>
    <dgm:pt modelId="{EBE35601-A6F7-43F7-A79C-9C577FA932D0}">
      <dgm:prSet phldrT="[Texto]" phldr="0" custT="1"/>
      <dgm:spPr/>
      <dgm:t>
        <a:bodyPr/>
        <a:lstStyle/>
        <a:p>
          <a:r>
            <a:rPr lang="es-ES" sz="2000" dirty="0"/>
            <a:t>Estadísticas demográficas</a:t>
          </a:r>
        </a:p>
      </dgm:t>
    </dgm:pt>
    <dgm:pt modelId="{45D8B088-3B00-456A-A7AE-E9962A1B036D}" type="parTrans" cxnId="{ACB2F025-6B0E-42E6-AF47-5CAAFD40AA7C}">
      <dgm:prSet/>
      <dgm:spPr/>
      <dgm:t>
        <a:bodyPr/>
        <a:lstStyle/>
        <a:p>
          <a:endParaRPr lang="es-ES" sz="2400"/>
        </a:p>
      </dgm:t>
    </dgm:pt>
    <dgm:pt modelId="{060B7321-817B-483D-97CF-6041CBD6E591}" type="sibTrans" cxnId="{ACB2F025-6B0E-42E6-AF47-5CAAFD40AA7C}">
      <dgm:prSet/>
      <dgm:spPr/>
      <dgm:t>
        <a:bodyPr/>
        <a:lstStyle/>
        <a:p>
          <a:endParaRPr lang="es-ES" sz="2400"/>
        </a:p>
      </dgm:t>
    </dgm:pt>
    <dgm:pt modelId="{EB478836-AA05-421E-9087-498D854E52DE}">
      <dgm:prSet phldrT="[Texto]" phldr="0" custT="1"/>
      <dgm:spPr/>
      <dgm:t>
        <a:bodyPr/>
        <a:lstStyle/>
        <a:p>
          <a:r>
            <a:rPr lang="es-ES" sz="2000" dirty="0"/>
            <a:t>Censo y Padrón</a:t>
          </a:r>
        </a:p>
      </dgm:t>
    </dgm:pt>
    <dgm:pt modelId="{6B26E087-9BF9-4146-9430-20F83E224216}" type="parTrans" cxnId="{2D337D3C-DB1C-418F-A271-42E012C79A74}">
      <dgm:prSet/>
      <dgm:spPr/>
      <dgm:t>
        <a:bodyPr/>
        <a:lstStyle/>
        <a:p>
          <a:endParaRPr lang="es-ES" sz="2400"/>
        </a:p>
      </dgm:t>
    </dgm:pt>
    <dgm:pt modelId="{F8D08ACE-3F3E-4322-A429-C914511640E5}" type="sibTrans" cxnId="{2D337D3C-DB1C-418F-A271-42E012C79A74}">
      <dgm:prSet/>
      <dgm:spPr/>
      <dgm:t>
        <a:bodyPr/>
        <a:lstStyle/>
        <a:p>
          <a:endParaRPr lang="es-ES" sz="2400"/>
        </a:p>
      </dgm:t>
    </dgm:pt>
    <dgm:pt modelId="{51CD8667-2898-4A83-86D8-F85572528DEA}">
      <dgm:prSet phldrT="[Texto]" phldr="0" custT="1"/>
      <dgm:spPr/>
      <dgm:t>
        <a:bodyPr/>
        <a:lstStyle/>
        <a:p>
          <a:r>
            <a:rPr lang="es-ES" sz="2400" dirty="0"/>
            <a:t>Cómo somos</a:t>
          </a:r>
        </a:p>
      </dgm:t>
    </dgm:pt>
    <dgm:pt modelId="{61F9ABB5-4D80-4C99-9AD1-4C461E8F3C5F}" type="parTrans" cxnId="{8C1D6E66-AEB1-4E7F-A199-DE0BD579E1C6}">
      <dgm:prSet/>
      <dgm:spPr/>
      <dgm:t>
        <a:bodyPr/>
        <a:lstStyle/>
        <a:p>
          <a:endParaRPr lang="es-ES" sz="2400"/>
        </a:p>
      </dgm:t>
    </dgm:pt>
    <dgm:pt modelId="{2A981090-A2D2-4F08-9F39-4CCCA65F59A1}" type="sibTrans" cxnId="{8C1D6E66-AEB1-4E7F-A199-DE0BD579E1C6}">
      <dgm:prSet/>
      <dgm:spPr/>
      <dgm:t>
        <a:bodyPr/>
        <a:lstStyle/>
        <a:p>
          <a:endParaRPr lang="es-ES" sz="2400"/>
        </a:p>
      </dgm:t>
    </dgm:pt>
    <dgm:pt modelId="{E8EF9993-05DD-4DBD-BF29-7AB7F7963D8A}">
      <dgm:prSet phldrT="[Texto]" phldr="0" custT="1"/>
      <dgm:spPr/>
      <dgm:t>
        <a:bodyPr/>
        <a:lstStyle/>
        <a:p>
          <a:r>
            <a:rPr lang="es-ES" sz="1800" dirty="0"/>
            <a:t>Estadísticas demográficas</a:t>
          </a:r>
        </a:p>
      </dgm:t>
    </dgm:pt>
    <dgm:pt modelId="{F3E25AF3-E1CD-4FD5-BEE1-40335A5FA33A}" type="parTrans" cxnId="{39C70CC6-F769-45BF-A2EA-D4A613DF283F}">
      <dgm:prSet/>
      <dgm:spPr/>
      <dgm:t>
        <a:bodyPr/>
        <a:lstStyle/>
        <a:p>
          <a:endParaRPr lang="es-ES" sz="2400"/>
        </a:p>
      </dgm:t>
    </dgm:pt>
    <dgm:pt modelId="{5BEA2CE6-69A0-4A60-BA4F-85D58C9A7776}" type="sibTrans" cxnId="{39C70CC6-F769-45BF-A2EA-D4A613DF283F}">
      <dgm:prSet/>
      <dgm:spPr/>
      <dgm:t>
        <a:bodyPr/>
        <a:lstStyle/>
        <a:p>
          <a:endParaRPr lang="es-ES" sz="2400"/>
        </a:p>
      </dgm:t>
    </dgm:pt>
    <dgm:pt modelId="{43DA8052-DBC5-4250-86A3-6E17EBECD961}">
      <dgm:prSet phldrT="[Texto]" phldr="0" custT="1"/>
      <dgm:spPr/>
      <dgm:t>
        <a:bodyPr/>
        <a:lstStyle/>
        <a:p>
          <a:r>
            <a:rPr lang="es-ES" sz="1800" dirty="0"/>
            <a:t>EPA</a:t>
          </a:r>
        </a:p>
      </dgm:t>
    </dgm:pt>
    <dgm:pt modelId="{8D494F37-57CE-41CD-AA09-C85BCCFF71C6}" type="parTrans" cxnId="{81C419EA-2158-49C8-AF46-C42B01E9B85C}">
      <dgm:prSet/>
      <dgm:spPr/>
      <dgm:t>
        <a:bodyPr/>
        <a:lstStyle/>
        <a:p>
          <a:endParaRPr lang="es-ES" sz="2400"/>
        </a:p>
      </dgm:t>
    </dgm:pt>
    <dgm:pt modelId="{A44DC9DA-5ABD-4270-AD0C-3C8317B05A91}" type="sibTrans" cxnId="{81C419EA-2158-49C8-AF46-C42B01E9B85C}">
      <dgm:prSet/>
      <dgm:spPr/>
      <dgm:t>
        <a:bodyPr/>
        <a:lstStyle/>
        <a:p>
          <a:endParaRPr lang="es-ES" sz="2400"/>
        </a:p>
      </dgm:t>
    </dgm:pt>
    <dgm:pt modelId="{EDAA8C71-B3EC-4157-AC89-55BAB8176ED2}">
      <dgm:prSet phldrT="[Texto]" phldr="0" custT="1"/>
      <dgm:spPr/>
      <dgm:t>
        <a:bodyPr/>
        <a:lstStyle/>
        <a:p>
          <a:r>
            <a:rPr lang="es-ES" sz="1800" dirty="0"/>
            <a:t>ECV</a:t>
          </a:r>
        </a:p>
      </dgm:t>
    </dgm:pt>
    <dgm:pt modelId="{473D7924-C11C-46AB-80F9-306FD6E44C3E}" type="parTrans" cxnId="{1409C145-3D93-4F1D-9F22-04323D8AD162}">
      <dgm:prSet/>
      <dgm:spPr/>
      <dgm:t>
        <a:bodyPr/>
        <a:lstStyle/>
        <a:p>
          <a:endParaRPr lang="es-ES" sz="2400"/>
        </a:p>
      </dgm:t>
    </dgm:pt>
    <dgm:pt modelId="{E5AE8444-65E4-406F-A45A-5B2F60CB6097}" type="sibTrans" cxnId="{1409C145-3D93-4F1D-9F22-04323D8AD162}">
      <dgm:prSet/>
      <dgm:spPr/>
      <dgm:t>
        <a:bodyPr/>
        <a:lstStyle/>
        <a:p>
          <a:endParaRPr lang="es-ES" sz="2400"/>
        </a:p>
      </dgm:t>
    </dgm:pt>
    <dgm:pt modelId="{1A56BBA0-CAB8-466C-AA20-BC1C7F5F3959}">
      <dgm:prSet phldrT="[Texto]" phldr="0" custT="1"/>
      <dgm:spPr/>
      <dgm:t>
        <a:bodyPr/>
        <a:lstStyle/>
        <a:p>
          <a:r>
            <a:rPr lang="es-ES" sz="1800" dirty="0"/>
            <a:t>EPF…..</a:t>
          </a:r>
        </a:p>
      </dgm:t>
    </dgm:pt>
    <dgm:pt modelId="{3276F2F5-417B-4851-A003-ED05BE39A000}" type="parTrans" cxnId="{78BE89FA-49BB-4EDB-A820-6673F0450809}">
      <dgm:prSet/>
      <dgm:spPr/>
      <dgm:t>
        <a:bodyPr/>
        <a:lstStyle/>
        <a:p>
          <a:endParaRPr lang="es-ES" sz="2400"/>
        </a:p>
      </dgm:t>
    </dgm:pt>
    <dgm:pt modelId="{A8333D0C-DE03-4B69-9101-D346962C991E}" type="sibTrans" cxnId="{78BE89FA-49BB-4EDB-A820-6673F0450809}">
      <dgm:prSet/>
      <dgm:spPr/>
      <dgm:t>
        <a:bodyPr/>
        <a:lstStyle/>
        <a:p>
          <a:endParaRPr lang="es-ES" sz="2400"/>
        </a:p>
      </dgm:t>
    </dgm:pt>
    <dgm:pt modelId="{488A2226-36F2-4B4F-BD07-E40B369AFFC2}">
      <dgm:prSet phldrT="[Texto]" phldr="0" custT="1"/>
      <dgm:spPr/>
      <dgm:t>
        <a:bodyPr/>
        <a:lstStyle/>
        <a:p>
          <a:r>
            <a:rPr lang="es-ES" sz="2000" dirty="0"/>
            <a:t>Censo y Padrón</a:t>
          </a:r>
        </a:p>
      </dgm:t>
    </dgm:pt>
    <dgm:pt modelId="{7EB3043F-E4AF-4FC6-AC57-57F95694469B}" type="parTrans" cxnId="{E1CFB1F5-8CE8-4A97-8A6A-55AE487997D5}">
      <dgm:prSet/>
      <dgm:spPr/>
      <dgm:t>
        <a:bodyPr/>
        <a:lstStyle/>
        <a:p>
          <a:endParaRPr lang="es-ES" sz="2400"/>
        </a:p>
      </dgm:t>
    </dgm:pt>
    <dgm:pt modelId="{6A8B2438-2501-4D2C-A821-5B4A3856D790}" type="sibTrans" cxnId="{E1CFB1F5-8CE8-4A97-8A6A-55AE487997D5}">
      <dgm:prSet/>
      <dgm:spPr/>
      <dgm:t>
        <a:bodyPr/>
        <a:lstStyle/>
        <a:p>
          <a:endParaRPr lang="es-ES" sz="2400"/>
        </a:p>
      </dgm:t>
    </dgm:pt>
    <dgm:pt modelId="{44D10025-4BD1-4AC2-A22D-94BE3BBD3D95}" type="pres">
      <dgm:prSet presAssocID="{D452CF33-1769-4635-9C40-57FAAFD2E03D}" presName="Name0" presStyleCnt="0">
        <dgm:presLayoutVars>
          <dgm:dir/>
          <dgm:animLvl val="lvl"/>
          <dgm:resizeHandles val="exact"/>
        </dgm:presLayoutVars>
      </dgm:prSet>
      <dgm:spPr/>
    </dgm:pt>
    <dgm:pt modelId="{4B036FB9-0A2A-4443-8623-9C7FBCEFB99A}" type="pres">
      <dgm:prSet presAssocID="{C5CF7965-9DB5-4A59-99D4-8BA921AF2C9F}" presName="linNode" presStyleCnt="0"/>
      <dgm:spPr/>
    </dgm:pt>
    <dgm:pt modelId="{54EF37C1-DF80-4FCD-9672-85377230F1C9}" type="pres">
      <dgm:prSet presAssocID="{C5CF7965-9DB5-4A59-99D4-8BA921AF2C9F}" presName="parentText" presStyleLbl="node1" presStyleIdx="0" presStyleCnt="3">
        <dgm:presLayoutVars>
          <dgm:chMax val="1"/>
          <dgm:bulletEnabled val="1"/>
        </dgm:presLayoutVars>
      </dgm:prSet>
      <dgm:spPr/>
    </dgm:pt>
    <dgm:pt modelId="{297F88A5-C38F-4ED3-9645-C7338CFB6B46}" type="pres">
      <dgm:prSet presAssocID="{C5CF7965-9DB5-4A59-99D4-8BA921AF2C9F}" presName="descendantText" presStyleLbl="alignAccFollowNode1" presStyleIdx="0" presStyleCnt="3">
        <dgm:presLayoutVars>
          <dgm:bulletEnabled val="1"/>
        </dgm:presLayoutVars>
      </dgm:prSet>
      <dgm:spPr/>
    </dgm:pt>
    <dgm:pt modelId="{3E5971A7-819D-4C48-9D3E-C05C58566E3B}" type="pres">
      <dgm:prSet presAssocID="{1BB68BB5-C6A0-4CCE-B3EC-1AA386A11A29}" presName="sp" presStyleCnt="0"/>
      <dgm:spPr/>
    </dgm:pt>
    <dgm:pt modelId="{65F40BBB-C889-49F1-A747-589022F15C59}" type="pres">
      <dgm:prSet presAssocID="{047D2309-068B-49F5-9400-530D9D84126D}" presName="linNode" presStyleCnt="0"/>
      <dgm:spPr/>
    </dgm:pt>
    <dgm:pt modelId="{3C40569A-2C3E-4FF8-B62F-3E84BD5BD5C7}" type="pres">
      <dgm:prSet presAssocID="{047D2309-068B-49F5-9400-530D9D84126D}" presName="parentText" presStyleLbl="node1" presStyleIdx="1" presStyleCnt="3">
        <dgm:presLayoutVars>
          <dgm:chMax val="1"/>
          <dgm:bulletEnabled val="1"/>
        </dgm:presLayoutVars>
      </dgm:prSet>
      <dgm:spPr/>
    </dgm:pt>
    <dgm:pt modelId="{097807DC-0CF9-4836-8F76-206BE7C0030E}" type="pres">
      <dgm:prSet presAssocID="{047D2309-068B-49F5-9400-530D9D84126D}" presName="descendantText" presStyleLbl="alignAccFollowNode1" presStyleIdx="1" presStyleCnt="3">
        <dgm:presLayoutVars>
          <dgm:bulletEnabled val="1"/>
        </dgm:presLayoutVars>
      </dgm:prSet>
      <dgm:spPr/>
    </dgm:pt>
    <dgm:pt modelId="{321DC4B9-D13F-48AB-BA3E-03F68BC4B2DB}" type="pres">
      <dgm:prSet presAssocID="{D02111D6-0959-4997-9297-23AB9F948F51}" presName="sp" presStyleCnt="0"/>
      <dgm:spPr/>
    </dgm:pt>
    <dgm:pt modelId="{92E25B26-F521-45F5-AB0C-CDA5084F5BB8}" type="pres">
      <dgm:prSet presAssocID="{51CD8667-2898-4A83-86D8-F85572528DEA}" presName="linNode" presStyleCnt="0"/>
      <dgm:spPr/>
    </dgm:pt>
    <dgm:pt modelId="{3427492B-2BC3-44E7-AF99-2971B0B5D4ED}" type="pres">
      <dgm:prSet presAssocID="{51CD8667-2898-4A83-86D8-F85572528DEA}" presName="parentText" presStyleLbl="node1" presStyleIdx="2" presStyleCnt="3">
        <dgm:presLayoutVars>
          <dgm:chMax val="1"/>
          <dgm:bulletEnabled val="1"/>
        </dgm:presLayoutVars>
      </dgm:prSet>
      <dgm:spPr/>
    </dgm:pt>
    <dgm:pt modelId="{B1C11752-CF65-42EB-95D4-C3E54D8083A7}" type="pres">
      <dgm:prSet presAssocID="{51CD8667-2898-4A83-86D8-F85572528DEA}" presName="descendantText" presStyleLbl="alignAccFollowNode1" presStyleIdx="2" presStyleCnt="3" custScaleY="119763">
        <dgm:presLayoutVars>
          <dgm:bulletEnabled val="1"/>
        </dgm:presLayoutVars>
      </dgm:prSet>
      <dgm:spPr/>
    </dgm:pt>
  </dgm:ptLst>
  <dgm:cxnLst>
    <dgm:cxn modelId="{09738900-6B1A-405D-B93C-980B222B0E07}" type="presOf" srcId="{EB478836-AA05-421E-9087-498D854E52DE}" destId="{097807DC-0CF9-4836-8F76-206BE7C0030E}" srcOrd="0" destOrd="1" presId="urn:microsoft.com/office/officeart/2005/8/layout/vList5"/>
    <dgm:cxn modelId="{4DC93E09-A391-4B7C-9B78-8DB6F8E5F60F}" srcId="{D452CF33-1769-4635-9C40-57FAAFD2E03D}" destId="{047D2309-068B-49F5-9400-530D9D84126D}" srcOrd="1" destOrd="0" parTransId="{1937BD2D-D967-4798-BCA4-BB71AE223DC4}" sibTransId="{D02111D6-0959-4997-9297-23AB9F948F51}"/>
    <dgm:cxn modelId="{ACB2F025-6B0E-42E6-AF47-5CAAFD40AA7C}" srcId="{047D2309-068B-49F5-9400-530D9D84126D}" destId="{EBE35601-A6F7-43F7-A79C-9C577FA932D0}" srcOrd="0" destOrd="0" parTransId="{45D8B088-3B00-456A-A7AE-E9962A1B036D}" sibTransId="{060B7321-817B-483D-97CF-6041CBD6E591}"/>
    <dgm:cxn modelId="{C1D7B431-0750-47EA-ACDB-30B468F9227C}" type="presOf" srcId="{1A56BBA0-CAB8-466C-AA20-BC1C7F5F3959}" destId="{B1C11752-CF65-42EB-95D4-C3E54D8083A7}" srcOrd="0" destOrd="3" presId="urn:microsoft.com/office/officeart/2005/8/layout/vList5"/>
    <dgm:cxn modelId="{62DD1D36-B42E-4B17-83FC-FEFFCFE849D9}" type="presOf" srcId="{513C4359-4D47-4EA1-AD34-077CB515D1EA}" destId="{297F88A5-C38F-4ED3-9645-C7338CFB6B46}" srcOrd="0" destOrd="0" presId="urn:microsoft.com/office/officeart/2005/8/layout/vList5"/>
    <dgm:cxn modelId="{2D337D3C-DB1C-418F-A271-42E012C79A74}" srcId="{047D2309-068B-49F5-9400-530D9D84126D}" destId="{EB478836-AA05-421E-9087-498D854E52DE}" srcOrd="1" destOrd="0" parTransId="{6B26E087-9BF9-4146-9430-20F83E224216}" sibTransId="{F8D08ACE-3F3E-4322-A429-C914511640E5}"/>
    <dgm:cxn modelId="{6445C840-9BA9-4452-824E-B97FF0E1D1EE}" type="presOf" srcId="{D452CF33-1769-4635-9C40-57FAAFD2E03D}" destId="{44D10025-4BD1-4AC2-A22D-94BE3BBD3D95}" srcOrd="0" destOrd="0" presId="urn:microsoft.com/office/officeart/2005/8/layout/vList5"/>
    <dgm:cxn modelId="{F440DC5B-DFDC-45F4-9FC7-0FE6C01D62D9}" type="presOf" srcId="{51CD8667-2898-4A83-86D8-F85572528DEA}" destId="{3427492B-2BC3-44E7-AF99-2971B0B5D4ED}" srcOrd="0" destOrd="0" presId="urn:microsoft.com/office/officeart/2005/8/layout/vList5"/>
    <dgm:cxn modelId="{4B6D7D42-0FA9-44C3-9A97-E85B5F8E2FE2}" type="presOf" srcId="{EBE35601-A6F7-43F7-A79C-9C577FA932D0}" destId="{097807DC-0CF9-4836-8F76-206BE7C0030E}" srcOrd="0" destOrd="0" presId="urn:microsoft.com/office/officeart/2005/8/layout/vList5"/>
    <dgm:cxn modelId="{1409C145-3D93-4F1D-9F22-04323D8AD162}" srcId="{51CD8667-2898-4A83-86D8-F85572528DEA}" destId="{EDAA8C71-B3EC-4157-AC89-55BAB8176ED2}" srcOrd="2" destOrd="0" parTransId="{473D7924-C11C-46AB-80F9-306FD6E44C3E}" sibTransId="{E5AE8444-65E4-406F-A45A-5B2F60CB6097}"/>
    <dgm:cxn modelId="{8C1D6E66-AEB1-4E7F-A199-DE0BD579E1C6}" srcId="{D452CF33-1769-4635-9C40-57FAAFD2E03D}" destId="{51CD8667-2898-4A83-86D8-F85572528DEA}" srcOrd="2" destOrd="0" parTransId="{61F9ABB5-4D80-4C99-9AD1-4C461E8F3C5F}" sibTransId="{2A981090-A2D2-4F08-9F39-4CCCA65F59A1}"/>
    <dgm:cxn modelId="{2ED4247C-5C0B-4E7A-9607-6915DA426FB5}" type="presOf" srcId="{43DA8052-DBC5-4250-86A3-6E17EBECD961}" destId="{B1C11752-CF65-42EB-95D4-C3E54D8083A7}" srcOrd="0" destOrd="1" presId="urn:microsoft.com/office/officeart/2005/8/layout/vList5"/>
    <dgm:cxn modelId="{E6C7B1A5-AD14-4C2E-A3A0-9DA1B666C74B}" srcId="{D452CF33-1769-4635-9C40-57FAAFD2E03D}" destId="{C5CF7965-9DB5-4A59-99D4-8BA921AF2C9F}" srcOrd="0" destOrd="0" parTransId="{ED81BB20-CAE0-4359-B17B-8EB8968A57E3}" sibTransId="{1BB68BB5-C6A0-4CCE-B3EC-1AA386A11A29}"/>
    <dgm:cxn modelId="{A5EE0BC6-5E07-4E65-9D84-9BE85DFA17BD}" type="presOf" srcId="{C5CF7965-9DB5-4A59-99D4-8BA921AF2C9F}" destId="{54EF37C1-DF80-4FCD-9672-85377230F1C9}" srcOrd="0" destOrd="0" presId="urn:microsoft.com/office/officeart/2005/8/layout/vList5"/>
    <dgm:cxn modelId="{39C70CC6-F769-45BF-A2EA-D4A613DF283F}" srcId="{51CD8667-2898-4A83-86D8-F85572528DEA}" destId="{E8EF9993-05DD-4DBD-BF29-7AB7F7963D8A}" srcOrd="0" destOrd="0" parTransId="{F3E25AF3-E1CD-4FD5-BEE1-40335A5FA33A}" sibTransId="{5BEA2CE6-69A0-4A60-BA4F-85D58C9A7776}"/>
    <dgm:cxn modelId="{EAF117CB-7D78-4BE5-83E0-71F3F9F312E5}" type="presOf" srcId="{047D2309-068B-49F5-9400-530D9D84126D}" destId="{3C40569A-2C3E-4FF8-B62F-3E84BD5BD5C7}" srcOrd="0" destOrd="0" presId="urn:microsoft.com/office/officeart/2005/8/layout/vList5"/>
    <dgm:cxn modelId="{759779CC-50F9-4BE5-ACAB-BC83AC6AEAB9}" srcId="{C5CF7965-9DB5-4A59-99D4-8BA921AF2C9F}" destId="{513C4359-4D47-4EA1-AD34-077CB515D1EA}" srcOrd="0" destOrd="0" parTransId="{3F83E8A4-CDB0-46B9-A608-9133FC6826F6}" sibTransId="{7AFCE0DC-F5E2-452B-B35E-4D6729E9FFB9}"/>
    <dgm:cxn modelId="{44FAB0D4-D0CA-4B08-8AF7-ED8C026302C0}" type="presOf" srcId="{E8EF9993-05DD-4DBD-BF29-7AB7F7963D8A}" destId="{B1C11752-CF65-42EB-95D4-C3E54D8083A7}" srcOrd="0" destOrd="0" presId="urn:microsoft.com/office/officeart/2005/8/layout/vList5"/>
    <dgm:cxn modelId="{E0FC35D8-9205-4798-9FD7-19A20BD458C6}" type="presOf" srcId="{EDAA8C71-B3EC-4157-AC89-55BAB8176ED2}" destId="{B1C11752-CF65-42EB-95D4-C3E54D8083A7}" srcOrd="0" destOrd="2" presId="urn:microsoft.com/office/officeart/2005/8/layout/vList5"/>
    <dgm:cxn modelId="{81C419EA-2158-49C8-AF46-C42B01E9B85C}" srcId="{51CD8667-2898-4A83-86D8-F85572528DEA}" destId="{43DA8052-DBC5-4250-86A3-6E17EBECD961}" srcOrd="1" destOrd="0" parTransId="{8D494F37-57CE-41CD-AA09-C85BCCFF71C6}" sibTransId="{A44DC9DA-5ABD-4270-AD0C-3C8317B05A91}"/>
    <dgm:cxn modelId="{1800DDF2-E027-489A-A469-5686B8108DCD}" type="presOf" srcId="{488A2226-36F2-4B4F-BD07-E40B369AFFC2}" destId="{297F88A5-C38F-4ED3-9645-C7338CFB6B46}" srcOrd="0" destOrd="1" presId="urn:microsoft.com/office/officeart/2005/8/layout/vList5"/>
    <dgm:cxn modelId="{E1CFB1F5-8CE8-4A97-8A6A-55AE487997D5}" srcId="{C5CF7965-9DB5-4A59-99D4-8BA921AF2C9F}" destId="{488A2226-36F2-4B4F-BD07-E40B369AFFC2}" srcOrd="1" destOrd="0" parTransId="{7EB3043F-E4AF-4FC6-AC57-57F95694469B}" sibTransId="{6A8B2438-2501-4D2C-A821-5B4A3856D790}"/>
    <dgm:cxn modelId="{78BE89FA-49BB-4EDB-A820-6673F0450809}" srcId="{51CD8667-2898-4A83-86D8-F85572528DEA}" destId="{1A56BBA0-CAB8-466C-AA20-BC1C7F5F3959}" srcOrd="3" destOrd="0" parTransId="{3276F2F5-417B-4851-A003-ED05BE39A000}" sibTransId="{A8333D0C-DE03-4B69-9101-D346962C991E}"/>
    <dgm:cxn modelId="{E67BA658-A0FC-4D5A-9C4F-580A20A33D7F}" type="presParOf" srcId="{44D10025-4BD1-4AC2-A22D-94BE3BBD3D95}" destId="{4B036FB9-0A2A-4443-8623-9C7FBCEFB99A}" srcOrd="0" destOrd="0" presId="urn:microsoft.com/office/officeart/2005/8/layout/vList5"/>
    <dgm:cxn modelId="{C34242EF-D379-458D-8169-01726E72D7B9}" type="presParOf" srcId="{4B036FB9-0A2A-4443-8623-9C7FBCEFB99A}" destId="{54EF37C1-DF80-4FCD-9672-85377230F1C9}" srcOrd="0" destOrd="0" presId="urn:microsoft.com/office/officeart/2005/8/layout/vList5"/>
    <dgm:cxn modelId="{AA3855E7-0E69-4C50-9AD7-7841DFD25534}" type="presParOf" srcId="{4B036FB9-0A2A-4443-8623-9C7FBCEFB99A}" destId="{297F88A5-C38F-4ED3-9645-C7338CFB6B46}" srcOrd="1" destOrd="0" presId="urn:microsoft.com/office/officeart/2005/8/layout/vList5"/>
    <dgm:cxn modelId="{F97D1198-CD6A-4B85-BCFF-26D9A4898822}" type="presParOf" srcId="{44D10025-4BD1-4AC2-A22D-94BE3BBD3D95}" destId="{3E5971A7-819D-4C48-9D3E-C05C58566E3B}" srcOrd="1" destOrd="0" presId="urn:microsoft.com/office/officeart/2005/8/layout/vList5"/>
    <dgm:cxn modelId="{761DA97D-808D-49E8-8503-3781ABE459F2}" type="presParOf" srcId="{44D10025-4BD1-4AC2-A22D-94BE3BBD3D95}" destId="{65F40BBB-C889-49F1-A747-589022F15C59}" srcOrd="2" destOrd="0" presId="urn:microsoft.com/office/officeart/2005/8/layout/vList5"/>
    <dgm:cxn modelId="{BC85AC1B-F7B4-48E8-8E90-4C7E3CBA9808}" type="presParOf" srcId="{65F40BBB-C889-49F1-A747-589022F15C59}" destId="{3C40569A-2C3E-4FF8-B62F-3E84BD5BD5C7}" srcOrd="0" destOrd="0" presId="urn:microsoft.com/office/officeart/2005/8/layout/vList5"/>
    <dgm:cxn modelId="{93A42D12-9F8D-47C7-9A9D-A129C12FB166}" type="presParOf" srcId="{65F40BBB-C889-49F1-A747-589022F15C59}" destId="{097807DC-0CF9-4836-8F76-206BE7C0030E}" srcOrd="1" destOrd="0" presId="urn:microsoft.com/office/officeart/2005/8/layout/vList5"/>
    <dgm:cxn modelId="{E06AA40F-617A-4661-B37C-98AC7D9C92EC}" type="presParOf" srcId="{44D10025-4BD1-4AC2-A22D-94BE3BBD3D95}" destId="{321DC4B9-D13F-48AB-BA3E-03F68BC4B2DB}" srcOrd="3" destOrd="0" presId="urn:microsoft.com/office/officeart/2005/8/layout/vList5"/>
    <dgm:cxn modelId="{3EE88EC4-0398-403C-BA52-E9C48D293942}" type="presParOf" srcId="{44D10025-4BD1-4AC2-A22D-94BE3BBD3D95}" destId="{92E25B26-F521-45F5-AB0C-CDA5084F5BB8}" srcOrd="4" destOrd="0" presId="urn:microsoft.com/office/officeart/2005/8/layout/vList5"/>
    <dgm:cxn modelId="{1B93C5AF-DC6A-43AD-9C4D-B257615B51BC}" type="presParOf" srcId="{92E25B26-F521-45F5-AB0C-CDA5084F5BB8}" destId="{3427492B-2BC3-44E7-AF99-2971B0B5D4ED}" srcOrd="0" destOrd="0" presId="urn:microsoft.com/office/officeart/2005/8/layout/vList5"/>
    <dgm:cxn modelId="{400CF3D0-3BF8-486A-8585-837726E93DBC}" type="presParOf" srcId="{92E25B26-F521-45F5-AB0C-CDA5084F5BB8}" destId="{B1C11752-CF65-42EB-95D4-C3E54D8083A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52CF33-1769-4635-9C40-57FAAFD2E03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C5CF7965-9DB5-4A59-99D4-8BA921AF2C9F}">
      <dgm:prSet phldrT="[Texto]" phldr="0" custT="1"/>
      <dgm:spPr/>
      <dgm:t>
        <a:bodyPr/>
        <a:lstStyle/>
        <a:p>
          <a:r>
            <a:rPr lang="es-ES" sz="2400" dirty="0"/>
            <a:t>Qué hacemos</a:t>
          </a:r>
        </a:p>
      </dgm:t>
    </dgm:pt>
    <dgm:pt modelId="{ED81BB20-CAE0-4359-B17B-8EB8968A57E3}" type="parTrans" cxnId="{E6C7B1A5-AD14-4C2E-A3A0-9DA1B666C74B}">
      <dgm:prSet/>
      <dgm:spPr/>
      <dgm:t>
        <a:bodyPr/>
        <a:lstStyle/>
        <a:p>
          <a:endParaRPr lang="es-ES" sz="2400"/>
        </a:p>
      </dgm:t>
    </dgm:pt>
    <dgm:pt modelId="{1BB68BB5-C6A0-4CCE-B3EC-1AA386A11A29}" type="sibTrans" cxnId="{E6C7B1A5-AD14-4C2E-A3A0-9DA1B666C74B}">
      <dgm:prSet/>
      <dgm:spPr/>
      <dgm:t>
        <a:bodyPr/>
        <a:lstStyle/>
        <a:p>
          <a:endParaRPr lang="es-ES" sz="2400"/>
        </a:p>
      </dgm:t>
    </dgm:pt>
    <dgm:pt modelId="{513C4359-4D47-4EA1-AD34-077CB515D1EA}">
      <dgm:prSet phldrT="[Texto]" phldr="0" custT="1"/>
      <dgm:spPr/>
      <dgm:t>
        <a:bodyPr/>
        <a:lstStyle/>
        <a:p>
          <a:r>
            <a:rPr lang="es-ES" sz="1800" dirty="0"/>
            <a:t>Empresas, actividades económicas, PIB…</a:t>
          </a:r>
        </a:p>
      </dgm:t>
    </dgm:pt>
    <dgm:pt modelId="{3F83E8A4-CDB0-46B9-A608-9133FC6826F6}" type="parTrans" cxnId="{759779CC-50F9-4BE5-ACAB-BC83AC6AEAB9}">
      <dgm:prSet/>
      <dgm:spPr/>
      <dgm:t>
        <a:bodyPr/>
        <a:lstStyle/>
        <a:p>
          <a:endParaRPr lang="es-ES" sz="2400"/>
        </a:p>
      </dgm:t>
    </dgm:pt>
    <dgm:pt modelId="{7AFCE0DC-F5E2-452B-B35E-4D6729E9FFB9}" type="sibTrans" cxnId="{759779CC-50F9-4BE5-ACAB-BC83AC6AEAB9}">
      <dgm:prSet/>
      <dgm:spPr/>
      <dgm:t>
        <a:bodyPr/>
        <a:lstStyle/>
        <a:p>
          <a:endParaRPr lang="es-ES" sz="2400"/>
        </a:p>
      </dgm:t>
    </dgm:pt>
    <dgm:pt modelId="{047D2309-068B-49F5-9400-530D9D84126D}">
      <dgm:prSet phldrT="[Texto]" phldr="0" custT="1"/>
      <dgm:spPr/>
      <dgm:t>
        <a:bodyPr/>
        <a:lstStyle/>
        <a:p>
          <a:r>
            <a:rPr lang="es-ES" sz="2400" dirty="0"/>
            <a:t>Cómo es nuestro entorno</a:t>
          </a:r>
        </a:p>
      </dgm:t>
    </dgm:pt>
    <dgm:pt modelId="{1937BD2D-D967-4798-BCA4-BB71AE223DC4}" type="parTrans" cxnId="{4DC93E09-A391-4B7C-9B78-8DB6F8E5F60F}">
      <dgm:prSet/>
      <dgm:spPr/>
      <dgm:t>
        <a:bodyPr/>
        <a:lstStyle/>
        <a:p>
          <a:endParaRPr lang="es-ES" sz="2400"/>
        </a:p>
      </dgm:t>
    </dgm:pt>
    <dgm:pt modelId="{D02111D6-0959-4997-9297-23AB9F948F51}" type="sibTrans" cxnId="{4DC93E09-A391-4B7C-9B78-8DB6F8E5F60F}">
      <dgm:prSet/>
      <dgm:spPr/>
      <dgm:t>
        <a:bodyPr/>
        <a:lstStyle/>
        <a:p>
          <a:endParaRPr lang="es-ES" sz="2400"/>
        </a:p>
      </dgm:t>
    </dgm:pt>
    <dgm:pt modelId="{EBE35601-A6F7-43F7-A79C-9C577FA932D0}">
      <dgm:prSet phldrT="[Texto]" phldr="0" custT="1"/>
      <dgm:spPr/>
      <dgm:t>
        <a:bodyPr/>
        <a:lstStyle/>
        <a:p>
          <a:r>
            <a:rPr lang="es-ES" sz="1800" dirty="0"/>
            <a:t>Estadísticas de medioambiente</a:t>
          </a:r>
        </a:p>
      </dgm:t>
    </dgm:pt>
    <dgm:pt modelId="{45D8B088-3B00-456A-A7AE-E9962A1B036D}" type="parTrans" cxnId="{ACB2F025-6B0E-42E6-AF47-5CAAFD40AA7C}">
      <dgm:prSet/>
      <dgm:spPr/>
      <dgm:t>
        <a:bodyPr/>
        <a:lstStyle/>
        <a:p>
          <a:endParaRPr lang="es-ES" sz="2400"/>
        </a:p>
      </dgm:t>
    </dgm:pt>
    <dgm:pt modelId="{060B7321-817B-483D-97CF-6041CBD6E591}" type="sibTrans" cxnId="{ACB2F025-6B0E-42E6-AF47-5CAAFD40AA7C}">
      <dgm:prSet/>
      <dgm:spPr/>
      <dgm:t>
        <a:bodyPr/>
        <a:lstStyle/>
        <a:p>
          <a:endParaRPr lang="es-ES" sz="2400"/>
        </a:p>
      </dgm:t>
    </dgm:pt>
    <dgm:pt modelId="{EB478836-AA05-421E-9087-498D854E52DE}">
      <dgm:prSet phldrT="[Texto]" phldr="0" custT="1"/>
      <dgm:spPr/>
      <dgm:t>
        <a:bodyPr/>
        <a:lstStyle/>
        <a:p>
          <a:r>
            <a:rPr lang="es-ES" sz="1800" dirty="0"/>
            <a:t>Cartografía</a:t>
          </a:r>
        </a:p>
      </dgm:t>
    </dgm:pt>
    <dgm:pt modelId="{6B26E087-9BF9-4146-9430-20F83E224216}" type="parTrans" cxnId="{2D337D3C-DB1C-418F-A271-42E012C79A74}">
      <dgm:prSet/>
      <dgm:spPr/>
      <dgm:t>
        <a:bodyPr/>
        <a:lstStyle/>
        <a:p>
          <a:endParaRPr lang="es-ES" sz="2400"/>
        </a:p>
      </dgm:t>
    </dgm:pt>
    <dgm:pt modelId="{F8D08ACE-3F3E-4322-A429-C914511640E5}" type="sibTrans" cxnId="{2D337D3C-DB1C-418F-A271-42E012C79A74}">
      <dgm:prSet/>
      <dgm:spPr/>
      <dgm:t>
        <a:bodyPr/>
        <a:lstStyle/>
        <a:p>
          <a:endParaRPr lang="es-ES" sz="2400"/>
        </a:p>
      </dgm:t>
    </dgm:pt>
    <dgm:pt modelId="{151C7CF5-D7BB-4528-B90A-3B17D555B1CB}">
      <dgm:prSet phldrT="[Texto]" phldr="0" custT="1"/>
      <dgm:spPr/>
      <dgm:t>
        <a:bodyPr/>
        <a:lstStyle/>
        <a:p>
          <a:r>
            <a:rPr lang="es-ES" sz="1800" dirty="0"/>
            <a:t>Actividades culturales, deportivas y de ocio</a:t>
          </a:r>
        </a:p>
      </dgm:t>
    </dgm:pt>
    <dgm:pt modelId="{7EF28C1A-09C3-4E04-BCA1-37A6AC060269}" type="parTrans" cxnId="{82602122-9322-44F1-B08D-0847FC0E88FC}">
      <dgm:prSet/>
      <dgm:spPr/>
      <dgm:t>
        <a:bodyPr/>
        <a:lstStyle/>
        <a:p>
          <a:endParaRPr lang="es-ES" sz="2400"/>
        </a:p>
      </dgm:t>
    </dgm:pt>
    <dgm:pt modelId="{83B5EB00-E1EA-4AB0-934C-2AA195C32987}" type="sibTrans" cxnId="{82602122-9322-44F1-B08D-0847FC0E88FC}">
      <dgm:prSet/>
      <dgm:spPr/>
      <dgm:t>
        <a:bodyPr/>
        <a:lstStyle/>
        <a:p>
          <a:endParaRPr lang="es-ES" sz="2400"/>
        </a:p>
      </dgm:t>
    </dgm:pt>
    <dgm:pt modelId="{7820385A-81B2-4930-ABDD-E8F91CA26A5F}">
      <dgm:prSet phldrT="[Texto]" phldr="0" custT="1"/>
      <dgm:spPr/>
      <dgm:t>
        <a:bodyPr/>
        <a:lstStyle/>
        <a:p>
          <a:r>
            <a:rPr lang="es-ES" sz="1800" dirty="0"/>
            <a:t>Urbanismo, vivienda…</a:t>
          </a:r>
        </a:p>
      </dgm:t>
    </dgm:pt>
    <dgm:pt modelId="{F914C746-13D4-46E2-B15B-7839F1C925D9}" type="parTrans" cxnId="{6EEC3683-1688-40C0-A08A-053FC14A082A}">
      <dgm:prSet/>
      <dgm:spPr/>
      <dgm:t>
        <a:bodyPr/>
        <a:lstStyle/>
        <a:p>
          <a:endParaRPr lang="es-ES" sz="2400"/>
        </a:p>
      </dgm:t>
    </dgm:pt>
    <dgm:pt modelId="{5E5B1EE4-872E-4FA5-93AF-D1587490BD2B}" type="sibTrans" cxnId="{6EEC3683-1688-40C0-A08A-053FC14A082A}">
      <dgm:prSet/>
      <dgm:spPr/>
      <dgm:t>
        <a:bodyPr/>
        <a:lstStyle/>
        <a:p>
          <a:endParaRPr lang="es-ES" sz="2400"/>
        </a:p>
      </dgm:t>
    </dgm:pt>
    <dgm:pt modelId="{44D10025-4BD1-4AC2-A22D-94BE3BBD3D95}" type="pres">
      <dgm:prSet presAssocID="{D452CF33-1769-4635-9C40-57FAAFD2E03D}" presName="Name0" presStyleCnt="0">
        <dgm:presLayoutVars>
          <dgm:dir/>
          <dgm:animLvl val="lvl"/>
          <dgm:resizeHandles val="exact"/>
        </dgm:presLayoutVars>
      </dgm:prSet>
      <dgm:spPr/>
    </dgm:pt>
    <dgm:pt modelId="{4B036FB9-0A2A-4443-8623-9C7FBCEFB99A}" type="pres">
      <dgm:prSet presAssocID="{C5CF7965-9DB5-4A59-99D4-8BA921AF2C9F}" presName="linNode" presStyleCnt="0"/>
      <dgm:spPr/>
    </dgm:pt>
    <dgm:pt modelId="{54EF37C1-DF80-4FCD-9672-85377230F1C9}" type="pres">
      <dgm:prSet presAssocID="{C5CF7965-9DB5-4A59-99D4-8BA921AF2C9F}" presName="parentText" presStyleLbl="node1" presStyleIdx="0" presStyleCnt="2">
        <dgm:presLayoutVars>
          <dgm:chMax val="1"/>
          <dgm:bulletEnabled val="1"/>
        </dgm:presLayoutVars>
      </dgm:prSet>
      <dgm:spPr/>
    </dgm:pt>
    <dgm:pt modelId="{297F88A5-C38F-4ED3-9645-C7338CFB6B46}" type="pres">
      <dgm:prSet presAssocID="{C5CF7965-9DB5-4A59-99D4-8BA921AF2C9F}" presName="descendantText" presStyleLbl="alignAccFollowNode1" presStyleIdx="0" presStyleCnt="2">
        <dgm:presLayoutVars>
          <dgm:bulletEnabled val="1"/>
        </dgm:presLayoutVars>
      </dgm:prSet>
      <dgm:spPr/>
    </dgm:pt>
    <dgm:pt modelId="{3E5971A7-819D-4C48-9D3E-C05C58566E3B}" type="pres">
      <dgm:prSet presAssocID="{1BB68BB5-C6A0-4CCE-B3EC-1AA386A11A29}" presName="sp" presStyleCnt="0"/>
      <dgm:spPr/>
    </dgm:pt>
    <dgm:pt modelId="{65F40BBB-C889-49F1-A747-589022F15C59}" type="pres">
      <dgm:prSet presAssocID="{047D2309-068B-49F5-9400-530D9D84126D}" presName="linNode" presStyleCnt="0"/>
      <dgm:spPr/>
    </dgm:pt>
    <dgm:pt modelId="{3C40569A-2C3E-4FF8-B62F-3E84BD5BD5C7}" type="pres">
      <dgm:prSet presAssocID="{047D2309-068B-49F5-9400-530D9D84126D}" presName="parentText" presStyleLbl="node1" presStyleIdx="1" presStyleCnt="2">
        <dgm:presLayoutVars>
          <dgm:chMax val="1"/>
          <dgm:bulletEnabled val="1"/>
        </dgm:presLayoutVars>
      </dgm:prSet>
      <dgm:spPr/>
    </dgm:pt>
    <dgm:pt modelId="{097807DC-0CF9-4836-8F76-206BE7C0030E}" type="pres">
      <dgm:prSet presAssocID="{047D2309-068B-49F5-9400-530D9D84126D}" presName="descendantText" presStyleLbl="alignAccFollowNode1" presStyleIdx="1" presStyleCnt="2">
        <dgm:presLayoutVars>
          <dgm:bulletEnabled val="1"/>
        </dgm:presLayoutVars>
      </dgm:prSet>
      <dgm:spPr/>
    </dgm:pt>
  </dgm:ptLst>
  <dgm:cxnLst>
    <dgm:cxn modelId="{09738900-6B1A-405D-B93C-980B222B0E07}" type="presOf" srcId="{EB478836-AA05-421E-9087-498D854E52DE}" destId="{097807DC-0CF9-4836-8F76-206BE7C0030E}" srcOrd="0" destOrd="1" presId="urn:microsoft.com/office/officeart/2005/8/layout/vList5"/>
    <dgm:cxn modelId="{4DC93E09-A391-4B7C-9B78-8DB6F8E5F60F}" srcId="{D452CF33-1769-4635-9C40-57FAAFD2E03D}" destId="{047D2309-068B-49F5-9400-530D9D84126D}" srcOrd="1" destOrd="0" parTransId="{1937BD2D-D967-4798-BCA4-BB71AE223DC4}" sibTransId="{D02111D6-0959-4997-9297-23AB9F948F51}"/>
    <dgm:cxn modelId="{82602122-9322-44F1-B08D-0847FC0E88FC}" srcId="{C5CF7965-9DB5-4A59-99D4-8BA921AF2C9F}" destId="{151C7CF5-D7BB-4528-B90A-3B17D555B1CB}" srcOrd="1" destOrd="0" parTransId="{7EF28C1A-09C3-4E04-BCA1-37A6AC060269}" sibTransId="{83B5EB00-E1EA-4AB0-934C-2AA195C32987}"/>
    <dgm:cxn modelId="{ACB2F025-6B0E-42E6-AF47-5CAAFD40AA7C}" srcId="{047D2309-068B-49F5-9400-530D9D84126D}" destId="{EBE35601-A6F7-43F7-A79C-9C577FA932D0}" srcOrd="0" destOrd="0" parTransId="{45D8B088-3B00-456A-A7AE-E9962A1B036D}" sibTransId="{060B7321-817B-483D-97CF-6041CBD6E591}"/>
    <dgm:cxn modelId="{62DD1D36-B42E-4B17-83FC-FEFFCFE849D9}" type="presOf" srcId="{513C4359-4D47-4EA1-AD34-077CB515D1EA}" destId="{297F88A5-C38F-4ED3-9645-C7338CFB6B46}" srcOrd="0" destOrd="0" presId="urn:microsoft.com/office/officeart/2005/8/layout/vList5"/>
    <dgm:cxn modelId="{2D337D3C-DB1C-418F-A271-42E012C79A74}" srcId="{047D2309-068B-49F5-9400-530D9D84126D}" destId="{EB478836-AA05-421E-9087-498D854E52DE}" srcOrd="1" destOrd="0" parTransId="{6B26E087-9BF9-4146-9430-20F83E224216}" sibTransId="{F8D08ACE-3F3E-4322-A429-C914511640E5}"/>
    <dgm:cxn modelId="{6445C840-9BA9-4452-824E-B97FF0E1D1EE}" type="presOf" srcId="{D452CF33-1769-4635-9C40-57FAAFD2E03D}" destId="{44D10025-4BD1-4AC2-A22D-94BE3BBD3D95}" srcOrd="0" destOrd="0" presId="urn:microsoft.com/office/officeart/2005/8/layout/vList5"/>
    <dgm:cxn modelId="{4B6D7D42-0FA9-44C3-9A97-E85B5F8E2FE2}" type="presOf" srcId="{EBE35601-A6F7-43F7-A79C-9C577FA932D0}" destId="{097807DC-0CF9-4836-8F76-206BE7C0030E}" srcOrd="0" destOrd="0" presId="urn:microsoft.com/office/officeart/2005/8/layout/vList5"/>
    <dgm:cxn modelId="{E1E2C777-778D-4CFF-BE3C-48D4AC6E91AF}" type="presOf" srcId="{7820385A-81B2-4930-ABDD-E8F91CA26A5F}" destId="{097807DC-0CF9-4836-8F76-206BE7C0030E}" srcOrd="0" destOrd="2" presId="urn:microsoft.com/office/officeart/2005/8/layout/vList5"/>
    <dgm:cxn modelId="{6EEC3683-1688-40C0-A08A-053FC14A082A}" srcId="{047D2309-068B-49F5-9400-530D9D84126D}" destId="{7820385A-81B2-4930-ABDD-E8F91CA26A5F}" srcOrd="2" destOrd="0" parTransId="{F914C746-13D4-46E2-B15B-7839F1C925D9}" sibTransId="{5E5B1EE4-872E-4FA5-93AF-D1587490BD2B}"/>
    <dgm:cxn modelId="{E6C7B1A5-AD14-4C2E-A3A0-9DA1B666C74B}" srcId="{D452CF33-1769-4635-9C40-57FAAFD2E03D}" destId="{C5CF7965-9DB5-4A59-99D4-8BA921AF2C9F}" srcOrd="0" destOrd="0" parTransId="{ED81BB20-CAE0-4359-B17B-8EB8968A57E3}" sibTransId="{1BB68BB5-C6A0-4CCE-B3EC-1AA386A11A29}"/>
    <dgm:cxn modelId="{A5EE0BC6-5E07-4E65-9D84-9BE85DFA17BD}" type="presOf" srcId="{C5CF7965-9DB5-4A59-99D4-8BA921AF2C9F}" destId="{54EF37C1-DF80-4FCD-9672-85377230F1C9}" srcOrd="0" destOrd="0" presId="urn:microsoft.com/office/officeart/2005/8/layout/vList5"/>
    <dgm:cxn modelId="{EAF117CB-7D78-4BE5-83E0-71F3F9F312E5}" type="presOf" srcId="{047D2309-068B-49F5-9400-530D9D84126D}" destId="{3C40569A-2C3E-4FF8-B62F-3E84BD5BD5C7}" srcOrd="0" destOrd="0" presId="urn:microsoft.com/office/officeart/2005/8/layout/vList5"/>
    <dgm:cxn modelId="{759779CC-50F9-4BE5-ACAB-BC83AC6AEAB9}" srcId="{C5CF7965-9DB5-4A59-99D4-8BA921AF2C9F}" destId="{513C4359-4D47-4EA1-AD34-077CB515D1EA}" srcOrd="0" destOrd="0" parTransId="{3F83E8A4-CDB0-46B9-A608-9133FC6826F6}" sibTransId="{7AFCE0DC-F5E2-452B-B35E-4D6729E9FFB9}"/>
    <dgm:cxn modelId="{F1B2BDCC-9761-4E5C-94FC-85427F808BCC}" type="presOf" srcId="{151C7CF5-D7BB-4528-B90A-3B17D555B1CB}" destId="{297F88A5-C38F-4ED3-9645-C7338CFB6B46}" srcOrd="0" destOrd="1" presId="urn:microsoft.com/office/officeart/2005/8/layout/vList5"/>
    <dgm:cxn modelId="{E67BA658-A0FC-4D5A-9C4F-580A20A33D7F}" type="presParOf" srcId="{44D10025-4BD1-4AC2-A22D-94BE3BBD3D95}" destId="{4B036FB9-0A2A-4443-8623-9C7FBCEFB99A}" srcOrd="0" destOrd="0" presId="urn:microsoft.com/office/officeart/2005/8/layout/vList5"/>
    <dgm:cxn modelId="{C34242EF-D379-458D-8169-01726E72D7B9}" type="presParOf" srcId="{4B036FB9-0A2A-4443-8623-9C7FBCEFB99A}" destId="{54EF37C1-DF80-4FCD-9672-85377230F1C9}" srcOrd="0" destOrd="0" presId="urn:microsoft.com/office/officeart/2005/8/layout/vList5"/>
    <dgm:cxn modelId="{AA3855E7-0E69-4C50-9AD7-7841DFD25534}" type="presParOf" srcId="{4B036FB9-0A2A-4443-8623-9C7FBCEFB99A}" destId="{297F88A5-C38F-4ED3-9645-C7338CFB6B46}" srcOrd="1" destOrd="0" presId="urn:microsoft.com/office/officeart/2005/8/layout/vList5"/>
    <dgm:cxn modelId="{F97D1198-CD6A-4B85-BCFF-26D9A4898822}" type="presParOf" srcId="{44D10025-4BD1-4AC2-A22D-94BE3BBD3D95}" destId="{3E5971A7-819D-4C48-9D3E-C05C58566E3B}" srcOrd="1" destOrd="0" presId="urn:microsoft.com/office/officeart/2005/8/layout/vList5"/>
    <dgm:cxn modelId="{761DA97D-808D-49E8-8503-3781ABE459F2}" type="presParOf" srcId="{44D10025-4BD1-4AC2-A22D-94BE3BBD3D95}" destId="{65F40BBB-C889-49F1-A747-589022F15C59}" srcOrd="2" destOrd="0" presId="urn:microsoft.com/office/officeart/2005/8/layout/vList5"/>
    <dgm:cxn modelId="{BC85AC1B-F7B4-48E8-8E90-4C7E3CBA9808}" type="presParOf" srcId="{65F40BBB-C889-49F1-A747-589022F15C59}" destId="{3C40569A-2C3E-4FF8-B62F-3E84BD5BD5C7}" srcOrd="0" destOrd="0" presId="urn:microsoft.com/office/officeart/2005/8/layout/vList5"/>
    <dgm:cxn modelId="{93A42D12-9F8D-47C7-9A9D-A129C12FB166}" type="presParOf" srcId="{65F40BBB-C889-49F1-A747-589022F15C59}" destId="{097807DC-0CF9-4836-8F76-206BE7C0030E}"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C353C3-990E-414A-8DE9-E4FC5744DACB}"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s-ES"/>
        </a:p>
      </dgm:t>
    </dgm:pt>
    <dgm:pt modelId="{18F6391C-FBFB-4957-9053-8D4C55B26023}">
      <dgm:prSet phldrT="[Texto]" custT="1"/>
      <dgm:spPr/>
      <dgm:t>
        <a:bodyPr/>
        <a:lstStyle/>
        <a:p>
          <a:r>
            <a:rPr lang="es-ES" sz="1100" dirty="0"/>
            <a:t>Obtención</a:t>
          </a:r>
        </a:p>
        <a:p>
          <a:r>
            <a:rPr lang="es-ES" sz="1100" dirty="0"/>
            <a:t> Datos</a:t>
          </a:r>
        </a:p>
      </dgm:t>
    </dgm:pt>
    <dgm:pt modelId="{B974FE75-16DA-4030-8B69-8BC84FDB9574}" type="parTrans" cxnId="{DC22886A-951D-4AFF-AB7B-C95781B7D9C1}">
      <dgm:prSet/>
      <dgm:spPr/>
      <dgm:t>
        <a:bodyPr/>
        <a:lstStyle/>
        <a:p>
          <a:endParaRPr lang="es-ES"/>
        </a:p>
      </dgm:t>
    </dgm:pt>
    <dgm:pt modelId="{C1DBFE5A-5077-4B33-8E05-5E1B7DBD6A2C}" type="sibTrans" cxnId="{DC22886A-951D-4AFF-AB7B-C95781B7D9C1}">
      <dgm:prSet/>
      <dgm:spPr/>
      <dgm:t>
        <a:bodyPr/>
        <a:lstStyle/>
        <a:p>
          <a:endParaRPr lang="es-ES"/>
        </a:p>
      </dgm:t>
    </dgm:pt>
    <dgm:pt modelId="{7B7A41A1-2664-4026-BC37-8C6584BDE711}">
      <dgm:prSet phldrT="[Texto]"/>
      <dgm:spPr/>
      <dgm:t>
        <a:bodyPr/>
        <a:lstStyle/>
        <a:p>
          <a:r>
            <a:rPr lang="es-ES" dirty="0"/>
            <a:t>Encuesta</a:t>
          </a:r>
        </a:p>
      </dgm:t>
    </dgm:pt>
    <dgm:pt modelId="{59AC16BE-6D50-41B8-AC5A-26B4F64E3676}" type="parTrans" cxnId="{313AA18B-4E66-4ADF-92BA-F29D299A1D10}">
      <dgm:prSet/>
      <dgm:spPr/>
      <dgm:t>
        <a:bodyPr/>
        <a:lstStyle/>
        <a:p>
          <a:endParaRPr lang="es-ES"/>
        </a:p>
      </dgm:t>
    </dgm:pt>
    <dgm:pt modelId="{E0C58DE9-5E8E-4663-84C4-6A95B626EC2E}" type="sibTrans" cxnId="{313AA18B-4E66-4ADF-92BA-F29D299A1D10}">
      <dgm:prSet/>
      <dgm:spPr/>
      <dgm:t>
        <a:bodyPr/>
        <a:lstStyle/>
        <a:p>
          <a:endParaRPr lang="es-ES"/>
        </a:p>
      </dgm:t>
    </dgm:pt>
    <dgm:pt modelId="{E9C0AE43-3F5E-4353-9BFB-2403245FA35C}">
      <dgm:prSet phldrT="[Texto]"/>
      <dgm:spPr/>
      <dgm:t>
        <a:bodyPr/>
        <a:lstStyle/>
        <a:p>
          <a:r>
            <a:rPr lang="es-ES" dirty="0"/>
            <a:t>Registro (ETL)</a:t>
          </a:r>
        </a:p>
      </dgm:t>
    </dgm:pt>
    <dgm:pt modelId="{2E41232F-3AFD-422C-AACE-80EA97549C94}" type="parTrans" cxnId="{2FCB62E5-3CD5-4AD9-B787-27EA18135B56}">
      <dgm:prSet/>
      <dgm:spPr/>
      <dgm:t>
        <a:bodyPr/>
        <a:lstStyle/>
        <a:p>
          <a:endParaRPr lang="es-ES"/>
        </a:p>
      </dgm:t>
    </dgm:pt>
    <dgm:pt modelId="{010096FE-ED1C-4019-B50F-7AFC7B7DF8B3}" type="sibTrans" cxnId="{2FCB62E5-3CD5-4AD9-B787-27EA18135B56}">
      <dgm:prSet/>
      <dgm:spPr/>
      <dgm:t>
        <a:bodyPr/>
        <a:lstStyle/>
        <a:p>
          <a:endParaRPr lang="es-ES"/>
        </a:p>
      </dgm:t>
    </dgm:pt>
    <dgm:pt modelId="{D5324D3A-59CC-42E0-AB07-6C7D93621D28}">
      <dgm:prSet phldrT="[Texto]" custT="1"/>
      <dgm:spPr/>
      <dgm:t>
        <a:bodyPr/>
        <a:lstStyle/>
        <a:p>
          <a:r>
            <a:rPr lang="es-ES" sz="1200" dirty="0"/>
            <a:t>Configuración</a:t>
          </a:r>
        </a:p>
      </dgm:t>
    </dgm:pt>
    <dgm:pt modelId="{31FBD47D-3035-4218-A0EB-632103C29A36}" type="parTrans" cxnId="{C7606B20-F49C-46B3-BBF3-B8922F081A12}">
      <dgm:prSet/>
      <dgm:spPr/>
      <dgm:t>
        <a:bodyPr/>
        <a:lstStyle/>
        <a:p>
          <a:endParaRPr lang="es-ES"/>
        </a:p>
      </dgm:t>
    </dgm:pt>
    <dgm:pt modelId="{8006C28C-9F6C-40D8-8833-6FD0F75740EC}" type="sibTrans" cxnId="{C7606B20-F49C-46B3-BBF3-B8922F081A12}">
      <dgm:prSet/>
      <dgm:spPr/>
      <dgm:t>
        <a:bodyPr/>
        <a:lstStyle/>
        <a:p>
          <a:endParaRPr lang="es-ES"/>
        </a:p>
      </dgm:t>
    </dgm:pt>
    <dgm:pt modelId="{B9018E48-7350-4885-8276-C55C7EDD04F5}">
      <dgm:prSet phldrT="[Texto]"/>
      <dgm:spPr/>
      <dgm:t>
        <a:bodyPr/>
        <a:lstStyle/>
        <a:p>
          <a:r>
            <a:rPr lang="es-ES" dirty="0"/>
            <a:t>Ajustar los datos al diseño</a:t>
          </a:r>
        </a:p>
      </dgm:t>
    </dgm:pt>
    <dgm:pt modelId="{FE4E9E95-25F4-4E5B-8024-2D831A2068F7}" type="parTrans" cxnId="{35B113F3-881C-406B-8CBE-FBB197CCF0C1}">
      <dgm:prSet/>
      <dgm:spPr/>
      <dgm:t>
        <a:bodyPr/>
        <a:lstStyle/>
        <a:p>
          <a:endParaRPr lang="es-ES"/>
        </a:p>
      </dgm:t>
    </dgm:pt>
    <dgm:pt modelId="{78BE6E46-6B9F-4582-AD2C-01E6C6F9A904}" type="sibTrans" cxnId="{35B113F3-881C-406B-8CBE-FBB197CCF0C1}">
      <dgm:prSet/>
      <dgm:spPr/>
      <dgm:t>
        <a:bodyPr/>
        <a:lstStyle/>
        <a:p>
          <a:endParaRPr lang="es-ES"/>
        </a:p>
      </dgm:t>
    </dgm:pt>
    <dgm:pt modelId="{CD5A44E0-6204-43C0-A801-3FE7D36E2542}">
      <dgm:prSet phldrT="[Texto]"/>
      <dgm:spPr/>
      <dgm:t>
        <a:bodyPr/>
        <a:lstStyle/>
        <a:p>
          <a:r>
            <a:rPr lang="es-ES" dirty="0"/>
            <a:t>Depurar y tratar</a:t>
          </a:r>
        </a:p>
      </dgm:t>
    </dgm:pt>
    <dgm:pt modelId="{4C755812-DC8B-47ED-96F2-9B4E2F201E6D}" type="parTrans" cxnId="{4D776140-421B-4201-902D-90BC321D3202}">
      <dgm:prSet/>
      <dgm:spPr/>
      <dgm:t>
        <a:bodyPr/>
        <a:lstStyle/>
        <a:p>
          <a:endParaRPr lang="es-ES"/>
        </a:p>
      </dgm:t>
    </dgm:pt>
    <dgm:pt modelId="{2DD5C865-24F5-4DD7-897A-A2684D222BDE}" type="sibTrans" cxnId="{4D776140-421B-4201-902D-90BC321D3202}">
      <dgm:prSet/>
      <dgm:spPr/>
      <dgm:t>
        <a:bodyPr/>
        <a:lstStyle/>
        <a:p>
          <a:endParaRPr lang="es-ES"/>
        </a:p>
      </dgm:t>
    </dgm:pt>
    <dgm:pt modelId="{613B0186-3AB1-4973-A88F-3B084A56654F}">
      <dgm:prSet phldrT="[Texto]" custT="1"/>
      <dgm:spPr/>
      <dgm:t>
        <a:bodyPr/>
        <a:lstStyle/>
        <a:p>
          <a:r>
            <a:rPr lang="es-ES" sz="1200" dirty="0"/>
            <a:t>PUBLICACIÓN</a:t>
          </a:r>
        </a:p>
      </dgm:t>
    </dgm:pt>
    <dgm:pt modelId="{94A6E359-36D2-41EE-B8CE-802556F65EC6}" type="parTrans" cxnId="{8469042F-6E2E-48D7-94B0-DCEA39E9D7EC}">
      <dgm:prSet/>
      <dgm:spPr/>
      <dgm:t>
        <a:bodyPr/>
        <a:lstStyle/>
        <a:p>
          <a:endParaRPr lang="es-ES"/>
        </a:p>
      </dgm:t>
    </dgm:pt>
    <dgm:pt modelId="{32607638-7979-4FF3-A861-1B9C6F632DCF}" type="sibTrans" cxnId="{8469042F-6E2E-48D7-94B0-DCEA39E9D7EC}">
      <dgm:prSet/>
      <dgm:spPr/>
      <dgm:t>
        <a:bodyPr/>
        <a:lstStyle/>
        <a:p>
          <a:endParaRPr lang="es-ES"/>
        </a:p>
      </dgm:t>
    </dgm:pt>
    <dgm:pt modelId="{A516F23B-52DA-49D5-9C4B-14C53C37CC6D}">
      <dgm:prSet phldrT="[Texto]"/>
      <dgm:spPr/>
      <dgm:t>
        <a:bodyPr/>
        <a:lstStyle/>
        <a:p>
          <a:r>
            <a:rPr lang="es-ES" dirty="0"/>
            <a:t>Adaptar a la forma de publicación</a:t>
          </a:r>
        </a:p>
      </dgm:t>
    </dgm:pt>
    <dgm:pt modelId="{E5A89DF3-2DB9-4A78-8CC7-6149A2E4FFC5}" type="parTrans" cxnId="{A4F50612-9007-4878-BD4D-33D5C35C7624}">
      <dgm:prSet/>
      <dgm:spPr/>
      <dgm:t>
        <a:bodyPr/>
        <a:lstStyle/>
        <a:p>
          <a:endParaRPr lang="es-ES"/>
        </a:p>
      </dgm:t>
    </dgm:pt>
    <dgm:pt modelId="{8DF896D3-AB7A-4B7B-8EC0-27BCB5E171DF}" type="sibTrans" cxnId="{A4F50612-9007-4878-BD4D-33D5C35C7624}">
      <dgm:prSet/>
      <dgm:spPr/>
      <dgm:t>
        <a:bodyPr/>
        <a:lstStyle/>
        <a:p>
          <a:endParaRPr lang="es-ES"/>
        </a:p>
      </dgm:t>
    </dgm:pt>
    <dgm:pt modelId="{12AAE514-217D-48F0-B03B-7D78A4821200}">
      <dgm:prSet phldrT="[Texto]"/>
      <dgm:spPr/>
      <dgm:t>
        <a:bodyPr/>
        <a:lstStyle/>
        <a:p>
          <a:r>
            <a:rPr lang="es-ES" dirty="0"/>
            <a:t>Distintos formatos</a:t>
          </a:r>
        </a:p>
      </dgm:t>
    </dgm:pt>
    <dgm:pt modelId="{6794AC10-EEE2-4939-82FF-03E59B989A2F}" type="parTrans" cxnId="{EF04377B-DAAB-40FD-8A3C-4D08242F0881}">
      <dgm:prSet/>
      <dgm:spPr/>
      <dgm:t>
        <a:bodyPr/>
        <a:lstStyle/>
        <a:p>
          <a:endParaRPr lang="es-ES"/>
        </a:p>
      </dgm:t>
    </dgm:pt>
    <dgm:pt modelId="{F945F080-8B66-41E2-B40C-E7CAB92B8A61}" type="sibTrans" cxnId="{EF04377B-DAAB-40FD-8A3C-4D08242F0881}">
      <dgm:prSet/>
      <dgm:spPr/>
      <dgm:t>
        <a:bodyPr/>
        <a:lstStyle/>
        <a:p>
          <a:endParaRPr lang="es-ES"/>
        </a:p>
      </dgm:t>
    </dgm:pt>
    <dgm:pt modelId="{364EFE78-9D86-4D0E-B662-0C12EB2B51DE}">
      <dgm:prSet phldrT="[Texto]" custT="1"/>
      <dgm:spPr/>
      <dgm:t>
        <a:bodyPr/>
        <a:lstStyle/>
        <a:p>
          <a:r>
            <a:rPr lang="es-ES" sz="1800" dirty="0"/>
            <a:t>DISEÑO</a:t>
          </a:r>
          <a:r>
            <a:rPr lang="es-ES" sz="2100" dirty="0"/>
            <a:t> </a:t>
          </a:r>
        </a:p>
      </dgm:t>
    </dgm:pt>
    <dgm:pt modelId="{F23E394C-B3FF-463F-B71D-FB0BAEE0A369}" type="parTrans" cxnId="{425E4782-01FE-453D-A5AF-3AA1C5702620}">
      <dgm:prSet/>
      <dgm:spPr/>
      <dgm:t>
        <a:bodyPr/>
        <a:lstStyle/>
        <a:p>
          <a:endParaRPr lang="es-ES"/>
        </a:p>
      </dgm:t>
    </dgm:pt>
    <dgm:pt modelId="{FD23940E-B293-41C3-BEC3-F5C25782EFEA}" type="sibTrans" cxnId="{425E4782-01FE-453D-A5AF-3AA1C5702620}">
      <dgm:prSet/>
      <dgm:spPr/>
      <dgm:t>
        <a:bodyPr/>
        <a:lstStyle/>
        <a:p>
          <a:endParaRPr lang="es-ES"/>
        </a:p>
      </dgm:t>
    </dgm:pt>
    <dgm:pt modelId="{56B5D5D6-38D7-421A-B7E1-C13C8CF1AE60}">
      <dgm:prSet phldrT="[Texto]" custT="1"/>
      <dgm:spPr/>
      <dgm:t>
        <a:bodyPr/>
        <a:lstStyle/>
        <a:p>
          <a:r>
            <a:rPr lang="es-ES" sz="900" dirty="0"/>
            <a:t>Método obtención de datos</a:t>
          </a:r>
        </a:p>
      </dgm:t>
    </dgm:pt>
    <dgm:pt modelId="{E9A33B0A-2F10-406B-AC7B-E7B0A49C4B09}" type="parTrans" cxnId="{6236D75E-9F53-4FBF-B014-7246157F32F4}">
      <dgm:prSet/>
      <dgm:spPr/>
      <dgm:t>
        <a:bodyPr/>
        <a:lstStyle/>
        <a:p>
          <a:endParaRPr lang="es-ES"/>
        </a:p>
      </dgm:t>
    </dgm:pt>
    <dgm:pt modelId="{32390B76-0593-41E4-9C1E-F4E2D730344B}" type="sibTrans" cxnId="{6236D75E-9F53-4FBF-B014-7246157F32F4}">
      <dgm:prSet/>
      <dgm:spPr/>
      <dgm:t>
        <a:bodyPr/>
        <a:lstStyle/>
        <a:p>
          <a:endParaRPr lang="es-ES"/>
        </a:p>
      </dgm:t>
    </dgm:pt>
    <dgm:pt modelId="{52D3EBC8-1CC8-4A50-AC88-D067CD40CE61}">
      <dgm:prSet phldrT="[Texto]" custT="1"/>
      <dgm:spPr/>
      <dgm:t>
        <a:bodyPr/>
        <a:lstStyle/>
        <a:p>
          <a:r>
            <a:rPr lang="es-ES" sz="900" dirty="0"/>
            <a:t>Variables de estudio</a:t>
          </a:r>
        </a:p>
      </dgm:t>
    </dgm:pt>
    <dgm:pt modelId="{6A5EF56A-CF9A-4206-8A51-E921ECA665E9}" type="parTrans" cxnId="{3A0972B1-0804-4D0C-BCA4-C62723359558}">
      <dgm:prSet/>
      <dgm:spPr/>
      <dgm:t>
        <a:bodyPr/>
        <a:lstStyle/>
        <a:p>
          <a:endParaRPr lang="es-ES"/>
        </a:p>
      </dgm:t>
    </dgm:pt>
    <dgm:pt modelId="{30C379FE-8EEE-47C4-8E65-9700C7C428DE}" type="sibTrans" cxnId="{3A0972B1-0804-4D0C-BCA4-C62723359558}">
      <dgm:prSet/>
      <dgm:spPr/>
      <dgm:t>
        <a:bodyPr/>
        <a:lstStyle/>
        <a:p>
          <a:endParaRPr lang="es-ES"/>
        </a:p>
      </dgm:t>
    </dgm:pt>
    <dgm:pt modelId="{5BD518B7-8C09-4A67-845A-4D3C44C3CE77}">
      <dgm:prSet phldrT="[Texto]" custT="1"/>
      <dgm:spPr/>
      <dgm:t>
        <a:bodyPr/>
        <a:lstStyle/>
        <a:p>
          <a:r>
            <a:rPr lang="es-ES" sz="900" dirty="0"/>
            <a:t>Diseño de registro</a:t>
          </a:r>
        </a:p>
      </dgm:t>
    </dgm:pt>
    <dgm:pt modelId="{D72BB28D-3B39-4D4A-A643-B2FD5024451C}" type="parTrans" cxnId="{35A4D580-3FDF-4ED8-9BD6-0C1486F8EED0}">
      <dgm:prSet/>
      <dgm:spPr/>
      <dgm:t>
        <a:bodyPr/>
        <a:lstStyle/>
        <a:p>
          <a:endParaRPr lang="es-ES"/>
        </a:p>
      </dgm:t>
    </dgm:pt>
    <dgm:pt modelId="{8420B143-D095-46C7-A05E-2C676B27516A}" type="sibTrans" cxnId="{35A4D580-3FDF-4ED8-9BD6-0C1486F8EED0}">
      <dgm:prSet/>
      <dgm:spPr/>
      <dgm:t>
        <a:bodyPr/>
        <a:lstStyle/>
        <a:p>
          <a:endParaRPr lang="es-ES"/>
        </a:p>
      </dgm:t>
    </dgm:pt>
    <dgm:pt modelId="{9E32FCA6-1B6F-427C-A111-8DDC7D09DD21}">
      <dgm:prSet phldrT="[Texto]" custT="1"/>
      <dgm:spPr/>
      <dgm:t>
        <a:bodyPr/>
        <a:lstStyle/>
        <a:p>
          <a:r>
            <a:rPr lang="es-ES" sz="900" dirty="0"/>
            <a:t>Periodicidad</a:t>
          </a:r>
        </a:p>
      </dgm:t>
    </dgm:pt>
    <dgm:pt modelId="{4649237A-FD57-40CF-A7E1-ACFE61E0950D}" type="parTrans" cxnId="{1F15382B-B744-4A2D-B2BF-8CDB2071AF43}">
      <dgm:prSet/>
      <dgm:spPr/>
      <dgm:t>
        <a:bodyPr/>
        <a:lstStyle/>
        <a:p>
          <a:endParaRPr lang="es-ES"/>
        </a:p>
      </dgm:t>
    </dgm:pt>
    <dgm:pt modelId="{AA727C27-A638-4A36-AD44-ECDA453DB371}" type="sibTrans" cxnId="{1F15382B-B744-4A2D-B2BF-8CDB2071AF43}">
      <dgm:prSet/>
      <dgm:spPr/>
      <dgm:t>
        <a:bodyPr/>
        <a:lstStyle/>
        <a:p>
          <a:endParaRPr lang="es-ES"/>
        </a:p>
      </dgm:t>
    </dgm:pt>
    <dgm:pt modelId="{DC8A67B0-6806-4290-8633-EDE229983DD7}">
      <dgm:prSet phldrT="[Texto]" custT="1"/>
      <dgm:spPr/>
      <dgm:t>
        <a:bodyPr/>
        <a:lstStyle/>
        <a:p>
          <a:r>
            <a:rPr lang="es-ES" sz="900" dirty="0"/>
            <a:t>Análisis datos existentes</a:t>
          </a:r>
        </a:p>
      </dgm:t>
    </dgm:pt>
    <dgm:pt modelId="{ACA5D41C-DB9A-44BA-9DEF-7EBD49F180C3}" type="parTrans" cxnId="{6E8C4F32-6114-4B66-9846-70076999A6D7}">
      <dgm:prSet/>
      <dgm:spPr/>
      <dgm:t>
        <a:bodyPr/>
        <a:lstStyle/>
        <a:p>
          <a:endParaRPr lang="es-ES"/>
        </a:p>
      </dgm:t>
    </dgm:pt>
    <dgm:pt modelId="{E44E0E26-DA6D-4CBE-A4F4-2F080578EF1C}" type="sibTrans" cxnId="{6E8C4F32-6114-4B66-9846-70076999A6D7}">
      <dgm:prSet/>
      <dgm:spPr/>
      <dgm:t>
        <a:bodyPr/>
        <a:lstStyle/>
        <a:p>
          <a:endParaRPr lang="es-ES"/>
        </a:p>
      </dgm:t>
    </dgm:pt>
    <dgm:pt modelId="{D9985149-2BDD-4FBD-91BC-C96687DE8E9E}" type="pres">
      <dgm:prSet presAssocID="{67C353C3-990E-414A-8DE9-E4FC5744DACB}" presName="theList" presStyleCnt="0">
        <dgm:presLayoutVars>
          <dgm:dir/>
          <dgm:animLvl val="lvl"/>
          <dgm:resizeHandles val="exact"/>
        </dgm:presLayoutVars>
      </dgm:prSet>
      <dgm:spPr/>
    </dgm:pt>
    <dgm:pt modelId="{71EF8901-2932-45F6-9A4C-94E3347FB59F}" type="pres">
      <dgm:prSet presAssocID="{18F6391C-FBFB-4957-9053-8D4C55B26023}" presName="compNode" presStyleCnt="0"/>
      <dgm:spPr/>
    </dgm:pt>
    <dgm:pt modelId="{26078EAD-3ACF-4D6B-9811-028625D86977}" type="pres">
      <dgm:prSet presAssocID="{18F6391C-FBFB-4957-9053-8D4C55B26023}" presName="noGeometry" presStyleCnt="0"/>
      <dgm:spPr/>
    </dgm:pt>
    <dgm:pt modelId="{EC9B81FA-1F54-42AE-8268-271DD22D7E5A}" type="pres">
      <dgm:prSet presAssocID="{18F6391C-FBFB-4957-9053-8D4C55B26023}" presName="childTextVisible" presStyleLbl="bgAccFollowNode1" presStyleIdx="0" presStyleCnt="4" custScaleX="130625" custScaleY="108561" custLinFactX="74217" custLinFactNeighborX="100000" custLinFactNeighborY="70364">
        <dgm:presLayoutVars>
          <dgm:bulletEnabled val="1"/>
        </dgm:presLayoutVars>
      </dgm:prSet>
      <dgm:spPr/>
    </dgm:pt>
    <dgm:pt modelId="{84BF3DEB-20C0-4A74-9C23-EDA8B24E519B}" type="pres">
      <dgm:prSet presAssocID="{18F6391C-FBFB-4957-9053-8D4C55B26023}" presName="childTextHidden" presStyleLbl="bgAccFollowNode1" presStyleIdx="0" presStyleCnt="4"/>
      <dgm:spPr/>
    </dgm:pt>
    <dgm:pt modelId="{00C7B4F0-E4B2-463E-91E6-DD2A709216CF}" type="pres">
      <dgm:prSet presAssocID="{18F6391C-FBFB-4957-9053-8D4C55B26023}" presName="parentText" presStyleLbl="node1" presStyleIdx="0" presStyleCnt="4" custScaleX="176836" custScaleY="169452" custLinFactX="100000" custLinFactY="26966" custLinFactNeighborX="156436" custLinFactNeighborY="100000">
        <dgm:presLayoutVars>
          <dgm:chMax val="1"/>
          <dgm:bulletEnabled val="1"/>
        </dgm:presLayoutVars>
      </dgm:prSet>
      <dgm:spPr/>
    </dgm:pt>
    <dgm:pt modelId="{9FF7B31E-47A5-49EB-8830-1815640D15D8}" type="pres">
      <dgm:prSet presAssocID="{18F6391C-FBFB-4957-9053-8D4C55B26023}" presName="aSpace" presStyleCnt="0"/>
      <dgm:spPr/>
    </dgm:pt>
    <dgm:pt modelId="{9E5FD60A-5DA9-46EE-9430-A4914A2887CB}" type="pres">
      <dgm:prSet presAssocID="{D5324D3A-59CC-42E0-AB07-6C7D93621D28}" presName="compNode" presStyleCnt="0"/>
      <dgm:spPr/>
    </dgm:pt>
    <dgm:pt modelId="{574E15C3-07B5-4713-A9A3-DA3EFBB36C3C}" type="pres">
      <dgm:prSet presAssocID="{D5324D3A-59CC-42E0-AB07-6C7D93621D28}" presName="noGeometry" presStyleCnt="0"/>
      <dgm:spPr/>
    </dgm:pt>
    <dgm:pt modelId="{D080BC85-3072-4E79-85BE-647822CE3CCB}" type="pres">
      <dgm:prSet presAssocID="{D5324D3A-59CC-42E0-AB07-6C7D93621D28}" presName="childTextVisible" presStyleLbl="bgAccFollowNode1" presStyleIdx="1" presStyleCnt="4" custScaleX="138078" custScaleY="118787" custLinFactNeighborX="86584" custLinFactNeighborY="-42883">
        <dgm:presLayoutVars>
          <dgm:bulletEnabled val="1"/>
        </dgm:presLayoutVars>
      </dgm:prSet>
      <dgm:spPr/>
    </dgm:pt>
    <dgm:pt modelId="{49CCFB96-4A18-458F-8147-E4200E02E980}" type="pres">
      <dgm:prSet presAssocID="{D5324D3A-59CC-42E0-AB07-6C7D93621D28}" presName="childTextHidden" presStyleLbl="bgAccFollowNode1" presStyleIdx="1" presStyleCnt="4"/>
      <dgm:spPr/>
    </dgm:pt>
    <dgm:pt modelId="{B7071B27-1142-40D0-9088-0ACD8AFAD5F6}" type="pres">
      <dgm:prSet presAssocID="{D5324D3A-59CC-42E0-AB07-6C7D93621D28}" presName="parentText" presStyleLbl="node1" presStyleIdx="1" presStyleCnt="4" custScaleX="221044" custScaleY="196625" custLinFactNeighborX="86909" custLinFactNeighborY="-71460">
        <dgm:presLayoutVars>
          <dgm:chMax val="1"/>
          <dgm:bulletEnabled val="1"/>
        </dgm:presLayoutVars>
      </dgm:prSet>
      <dgm:spPr/>
    </dgm:pt>
    <dgm:pt modelId="{ADE644AF-6D7F-4CB8-BE40-F8CFD2B13B78}" type="pres">
      <dgm:prSet presAssocID="{D5324D3A-59CC-42E0-AB07-6C7D93621D28}" presName="aSpace" presStyleCnt="0"/>
      <dgm:spPr/>
    </dgm:pt>
    <dgm:pt modelId="{BB0A8820-16C9-4BCE-9E4B-F0BDF48E002D}" type="pres">
      <dgm:prSet presAssocID="{613B0186-3AB1-4973-A88F-3B084A56654F}" presName="compNode" presStyleCnt="0"/>
      <dgm:spPr/>
    </dgm:pt>
    <dgm:pt modelId="{B121458D-92DE-4AED-82EB-051A8E77B885}" type="pres">
      <dgm:prSet presAssocID="{613B0186-3AB1-4973-A88F-3B084A56654F}" presName="noGeometry" presStyleCnt="0"/>
      <dgm:spPr/>
    </dgm:pt>
    <dgm:pt modelId="{999C16F4-463F-439B-AB83-FFDE07D563CB}" type="pres">
      <dgm:prSet presAssocID="{613B0186-3AB1-4973-A88F-3B084A56654F}" presName="childTextVisible" presStyleLbl="bgAccFollowNode1" presStyleIdx="2" presStyleCnt="4" custScaleX="155197" custScaleY="117358" custLinFactY="-66325" custLinFactNeighborX="-10404" custLinFactNeighborY="-100000">
        <dgm:presLayoutVars>
          <dgm:bulletEnabled val="1"/>
        </dgm:presLayoutVars>
      </dgm:prSet>
      <dgm:spPr/>
    </dgm:pt>
    <dgm:pt modelId="{1564F207-BA68-4EB4-AAA6-C2C0758C562E}" type="pres">
      <dgm:prSet presAssocID="{613B0186-3AB1-4973-A88F-3B084A56654F}" presName="childTextHidden" presStyleLbl="bgAccFollowNode1" presStyleIdx="2" presStyleCnt="4"/>
      <dgm:spPr/>
    </dgm:pt>
    <dgm:pt modelId="{61E57B67-9FCC-40DC-A7C8-0F143D92D1E7}" type="pres">
      <dgm:prSet presAssocID="{613B0186-3AB1-4973-A88F-3B084A56654F}" presName="parentText" presStyleLbl="node1" presStyleIdx="2" presStyleCnt="4" custScaleX="227061" custScaleY="215868" custLinFactX="-17749" custLinFactY="-100000" custLinFactNeighborX="-100000" custLinFactNeighborY="-185430">
        <dgm:presLayoutVars>
          <dgm:chMax val="1"/>
          <dgm:bulletEnabled val="1"/>
        </dgm:presLayoutVars>
      </dgm:prSet>
      <dgm:spPr/>
    </dgm:pt>
    <dgm:pt modelId="{2667FB88-3D7A-48EC-B414-F7419E83D71E}" type="pres">
      <dgm:prSet presAssocID="{613B0186-3AB1-4973-A88F-3B084A56654F}" presName="aSpace" presStyleCnt="0"/>
      <dgm:spPr/>
    </dgm:pt>
    <dgm:pt modelId="{94B494CF-4F82-4911-9CF2-D6BB50A33D65}" type="pres">
      <dgm:prSet presAssocID="{364EFE78-9D86-4D0E-B662-0C12EB2B51DE}" presName="compNode" presStyleCnt="0"/>
      <dgm:spPr/>
    </dgm:pt>
    <dgm:pt modelId="{A20873D8-823B-4C93-A333-5F2CF2A2D6F5}" type="pres">
      <dgm:prSet presAssocID="{364EFE78-9D86-4D0E-B662-0C12EB2B51DE}" presName="noGeometry" presStyleCnt="0"/>
      <dgm:spPr/>
    </dgm:pt>
    <dgm:pt modelId="{B8F0A09C-9C45-4658-BB73-5E747B3CF0C5}" type="pres">
      <dgm:prSet presAssocID="{364EFE78-9D86-4D0E-B662-0C12EB2B51DE}" presName="childTextVisible" presStyleLbl="bgAccFollowNode1" presStyleIdx="3" presStyleCnt="4" custScaleX="187360" custScaleY="113091" custLinFactX="-200000" custLinFactY="86089" custLinFactNeighborX="-285450" custLinFactNeighborY="100000">
        <dgm:presLayoutVars>
          <dgm:bulletEnabled val="1"/>
        </dgm:presLayoutVars>
      </dgm:prSet>
      <dgm:spPr/>
    </dgm:pt>
    <dgm:pt modelId="{B017F0E4-B46F-49EF-B74F-BA1747B740DD}" type="pres">
      <dgm:prSet presAssocID="{364EFE78-9D86-4D0E-B662-0C12EB2B51DE}" presName="childTextHidden" presStyleLbl="bgAccFollowNode1" presStyleIdx="3" presStyleCnt="4"/>
      <dgm:spPr/>
    </dgm:pt>
    <dgm:pt modelId="{DF9F5845-8D03-487C-8D08-0CF0F264D93F}" type="pres">
      <dgm:prSet presAssocID="{364EFE78-9D86-4D0E-B662-0C12EB2B51DE}" presName="parentText" presStyleLbl="node1" presStyleIdx="3" presStyleCnt="4" custScaleX="192312" custScaleY="186302" custLinFactX="-508997" custLinFactY="112176" custLinFactNeighborX="-600000" custLinFactNeighborY="200000">
        <dgm:presLayoutVars>
          <dgm:chMax val="1"/>
          <dgm:bulletEnabled val="1"/>
        </dgm:presLayoutVars>
      </dgm:prSet>
      <dgm:spPr/>
    </dgm:pt>
  </dgm:ptLst>
  <dgm:cxnLst>
    <dgm:cxn modelId="{A4F50612-9007-4878-BD4D-33D5C35C7624}" srcId="{613B0186-3AB1-4973-A88F-3B084A56654F}" destId="{A516F23B-52DA-49D5-9C4B-14C53C37CC6D}" srcOrd="0" destOrd="0" parTransId="{E5A89DF3-2DB9-4A78-8CC7-6149A2E4FFC5}" sibTransId="{8DF896D3-AB7A-4B7B-8EC0-27BCB5E171DF}"/>
    <dgm:cxn modelId="{BEBDF713-B7D7-46AD-9F09-48E86B1ACB8B}" type="presOf" srcId="{B9018E48-7350-4885-8276-C55C7EDD04F5}" destId="{D080BC85-3072-4E79-85BE-647822CE3CCB}" srcOrd="0" destOrd="0" presId="urn:microsoft.com/office/officeart/2005/8/layout/hProcess6"/>
    <dgm:cxn modelId="{C7606B20-F49C-46B3-BBF3-B8922F081A12}" srcId="{67C353C3-990E-414A-8DE9-E4FC5744DACB}" destId="{D5324D3A-59CC-42E0-AB07-6C7D93621D28}" srcOrd="1" destOrd="0" parTransId="{31FBD47D-3035-4218-A0EB-632103C29A36}" sibTransId="{8006C28C-9F6C-40D8-8833-6FD0F75740EC}"/>
    <dgm:cxn modelId="{4C77B523-81A2-4C02-8ACD-56B2252FD3C8}" type="presOf" srcId="{DC8A67B0-6806-4290-8633-EDE229983DD7}" destId="{B8F0A09C-9C45-4658-BB73-5E747B3CF0C5}" srcOrd="0" destOrd="0" presId="urn:microsoft.com/office/officeart/2005/8/layout/hProcess6"/>
    <dgm:cxn modelId="{20D9CD24-D3BA-4D25-9622-AE80F8DCF11B}" type="presOf" srcId="{67C353C3-990E-414A-8DE9-E4FC5744DACB}" destId="{D9985149-2BDD-4FBD-91BC-C96687DE8E9E}" srcOrd="0" destOrd="0" presId="urn:microsoft.com/office/officeart/2005/8/layout/hProcess6"/>
    <dgm:cxn modelId="{A1BD3A28-1E32-41A6-B718-118763EAFC62}" type="presOf" srcId="{9E32FCA6-1B6F-427C-A111-8DDC7D09DD21}" destId="{B017F0E4-B46F-49EF-B74F-BA1747B740DD}" srcOrd="1" destOrd="3" presId="urn:microsoft.com/office/officeart/2005/8/layout/hProcess6"/>
    <dgm:cxn modelId="{1F15382B-B744-4A2D-B2BF-8CDB2071AF43}" srcId="{364EFE78-9D86-4D0E-B662-0C12EB2B51DE}" destId="{9E32FCA6-1B6F-427C-A111-8DDC7D09DD21}" srcOrd="3" destOrd="0" parTransId="{4649237A-FD57-40CF-A7E1-ACFE61E0950D}" sibTransId="{AA727C27-A638-4A36-AD44-ECDA453DB371}"/>
    <dgm:cxn modelId="{8469042F-6E2E-48D7-94B0-DCEA39E9D7EC}" srcId="{67C353C3-990E-414A-8DE9-E4FC5744DACB}" destId="{613B0186-3AB1-4973-A88F-3B084A56654F}" srcOrd="2" destOrd="0" parTransId="{94A6E359-36D2-41EE-B8CE-802556F65EC6}" sibTransId="{32607638-7979-4FF3-A861-1B9C6F632DCF}"/>
    <dgm:cxn modelId="{6E8C4F32-6114-4B66-9846-70076999A6D7}" srcId="{364EFE78-9D86-4D0E-B662-0C12EB2B51DE}" destId="{DC8A67B0-6806-4290-8633-EDE229983DD7}" srcOrd="0" destOrd="0" parTransId="{ACA5D41C-DB9A-44BA-9DEF-7EBD49F180C3}" sibTransId="{E44E0E26-DA6D-4CBE-A4F4-2F080578EF1C}"/>
    <dgm:cxn modelId="{48844438-0592-409B-8F53-10B4C09F639E}" type="presOf" srcId="{CD5A44E0-6204-43C0-A801-3FE7D36E2542}" destId="{49CCFB96-4A18-458F-8147-E4200E02E980}" srcOrd="1" destOrd="1" presId="urn:microsoft.com/office/officeart/2005/8/layout/hProcess6"/>
    <dgm:cxn modelId="{4D776140-421B-4201-902D-90BC321D3202}" srcId="{D5324D3A-59CC-42E0-AB07-6C7D93621D28}" destId="{CD5A44E0-6204-43C0-A801-3FE7D36E2542}" srcOrd="1" destOrd="0" parTransId="{4C755812-DC8B-47ED-96F2-9B4E2F201E6D}" sibTransId="{2DD5C865-24F5-4DD7-897A-A2684D222BDE}"/>
    <dgm:cxn modelId="{E7849440-32C6-4032-955B-06E8D03E7FCE}" type="presOf" srcId="{364EFE78-9D86-4D0E-B662-0C12EB2B51DE}" destId="{DF9F5845-8D03-487C-8D08-0CF0F264D93F}" srcOrd="0" destOrd="0" presId="urn:microsoft.com/office/officeart/2005/8/layout/hProcess6"/>
    <dgm:cxn modelId="{6236D75E-9F53-4FBF-B014-7246157F32F4}" srcId="{364EFE78-9D86-4D0E-B662-0C12EB2B51DE}" destId="{56B5D5D6-38D7-421A-B7E1-C13C8CF1AE60}" srcOrd="1" destOrd="0" parTransId="{E9A33B0A-2F10-406B-AC7B-E7B0A49C4B09}" sibTransId="{32390B76-0593-41E4-9C1E-F4E2D730344B}"/>
    <dgm:cxn modelId="{F40DD360-215A-46C0-A269-C5CD6EB20B24}" type="presOf" srcId="{A516F23B-52DA-49D5-9C4B-14C53C37CC6D}" destId="{1564F207-BA68-4EB4-AAA6-C2C0758C562E}" srcOrd="1" destOrd="0" presId="urn:microsoft.com/office/officeart/2005/8/layout/hProcess6"/>
    <dgm:cxn modelId="{DC22886A-951D-4AFF-AB7B-C95781B7D9C1}" srcId="{67C353C3-990E-414A-8DE9-E4FC5744DACB}" destId="{18F6391C-FBFB-4957-9053-8D4C55B26023}" srcOrd="0" destOrd="0" parTransId="{B974FE75-16DA-4030-8B69-8BC84FDB9574}" sibTransId="{C1DBFE5A-5077-4B33-8E05-5E1B7DBD6A2C}"/>
    <dgm:cxn modelId="{A8547753-D7CD-4F97-995F-7EDD264DBE24}" type="presOf" srcId="{7B7A41A1-2664-4026-BC37-8C6584BDE711}" destId="{84BF3DEB-20C0-4A74-9C23-EDA8B24E519B}" srcOrd="1" destOrd="0" presId="urn:microsoft.com/office/officeart/2005/8/layout/hProcess6"/>
    <dgm:cxn modelId="{1125D75A-111F-43F6-92E1-94D181BCDC98}" type="presOf" srcId="{CD5A44E0-6204-43C0-A801-3FE7D36E2542}" destId="{D080BC85-3072-4E79-85BE-647822CE3CCB}" srcOrd="0" destOrd="1" presId="urn:microsoft.com/office/officeart/2005/8/layout/hProcess6"/>
    <dgm:cxn modelId="{EF04377B-DAAB-40FD-8A3C-4D08242F0881}" srcId="{613B0186-3AB1-4973-A88F-3B084A56654F}" destId="{12AAE514-217D-48F0-B03B-7D78A4821200}" srcOrd="1" destOrd="0" parTransId="{6794AC10-EEE2-4939-82FF-03E59B989A2F}" sibTransId="{F945F080-8B66-41E2-B40C-E7CAB92B8A61}"/>
    <dgm:cxn modelId="{35A4D580-3FDF-4ED8-9BD6-0C1486F8EED0}" srcId="{364EFE78-9D86-4D0E-B662-0C12EB2B51DE}" destId="{5BD518B7-8C09-4A67-845A-4D3C44C3CE77}" srcOrd="4" destOrd="0" parTransId="{D72BB28D-3B39-4D4A-A643-B2FD5024451C}" sibTransId="{8420B143-D095-46C7-A05E-2C676B27516A}"/>
    <dgm:cxn modelId="{EC4E3682-41A4-495A-9232-56025CDD4F10}" type="presOf" srcId="{9E32FCA6-1B6F-427C-A111-8DDC7D09DD21}" destId="{B8F0A09C-9C45-4658-BB73-5E747B3CF0C5}" srcOrd="0" destOrd="3" presId="urn:microsoft.com/office/officeart/2005/8/layout/hProcess6"/>
    <dgm:cxn modelId="{425E4782-01FE-453D-A5AF-3AA1C5702620}" srcId="{67C353C3-990E-414A-8DE9-E4FC5744DACB}" destId="{364EFE78-9D86-4D0E-B662-0C12EB2B51DE}" srcOrd="3" destOrd="0" parTransId="{F23E394C-B3FF-463F-B71D-FB0BAEE0A369}" sibTransId="{FD23940E-B293-41C3-BEC3-F5C25782EFEA}"/>
    <dgm:cxn modelId="{29551484-E18F-44C5-960C-7195010C0E9F}" type="presOf" srcId="{DC8A67B0-6806-4290-8633-EDE229983DD7}" destId="{B017F0E4-B46F-49EF-B74F-BA1747B740DD}" srcOrd="1" destOrd="0" presId="urn:microsoft.com/office/officeart/2005/8/layout/hProcess6"/>
    <dgm:cxn modelId="{FBC55287-C0AD-45F6-B0A9-C3F96927F1EA}" type="presOf" srcId="{56B5D5D6-38D7-421A-B7E1-C13C8CF1AE60}" destId="{B8F0A09C-9C45-4658-BB73-5E747B3CF0C5}" srcOrd="0" destOrd="1" presId="urn:microsoft.com/office/officeart/2005/8/layout/hProcess6"/>
    <dgm:cxn modelId="{D1500C88-6A86-451B-BCDF-A5D0AB9B9A81}" type="presOf" srcId="{12AAE514-217D-48F0-B03B-7D78A4821200}" destId="{1564F207-BA68-4EB4-AAA6-C2C0758C562E}" srcOrd="1" destOrd="1" presId="urn:microsoft.com/office/officeart/2005/8/layout/hProcess6"/>
    <dgm:cxn modelId="{313AA18B-4E66-4ADF-92BA-F29D299A1D10}" srcId="{18F6391C-FBFB-4957-9053-8D4C55B26023}" destId="{7B7A41A1-2664-4026-BC37-8C6584BDE711}" srcOrd="0" destOrd="0" parTransId="{59AC16BE-6D50-41B8-AC5A-26B4F64E3676}" sibTransId="{E0C58DE9-5E8E-4663-84C4-6A95B626EC2E}"/>
    <dgm:cxn modelId="{099F998D-A455-45F1-B2A6-86EDBBD020AE}" type="presOf" srcId="{5BD518B7-8C09-4A67-845A-4D3C44C3CE77}" destId="{B8F0A09C-9C45-4658-BB73-5E747B3CF0C5}" srcOrd="0" destOrd="4" presId="urn:microsoft.com/office/officeart/2005/8/layout/hProcess6"/>
    <dgm:cxn modelId="{5D0EFE8E-C543-45DE-845D-BC112AA537E8}" type="presOf" srcId="{B9018E48-7350-4885-8276-C55C7EDD04F5}" destId="{49CCFB96-4A18-458F-8147-E4200E02E980}" srcOrd="1" destOrd="0" presId="urn:microsoft.com/office/officeart/2005/8/layout/hProcess6"/>
    <dgm:cxn modelId="{2CF09D8F-BF6D-4632-B37C-F6F2CEA89F7C}" type="presOf" srcId="{E9C0AE43-3F5E-4353-9BFB-2403245FA35C}" destId="{84BF3DEB-20C0-4A74-9C23-EDA8B24E519B}" srcOrd="1" destOrd="1" presId="urn:microsoft.com/office/officeart/2005/8/layout/hProcess6"/>
    <dgm:cxn modelId="{83AD6A90-F940-482E-A8A7-C56C27555FF4}" type="presOf" srcId="{5BD518B7-8C09-4A67-845A-4D3C44C3CE77}" destId="{B017F0E4-B46F-49EF-B74F-BA1747B740DD}" srcOrd="1" destOrd="4" presId="urn:microsoft.com/office/officeart/2005/8/layout/hProcess6"/>
    <dgm:cxn modelId="{544E1293-4914-4189-B966-D120D11E660B}" type="presOf" srcId="{12AAE514-217D-48F0-B03B-7D78A4821200}" destId="{999C16F4-463F-439B-AB83-FFDE07D563CB}" srcOrd="0" destOrd="1" presId="urn:microsoft.com/office/officeart/2005/8/layout/hProcess6"/>
    <dgm:cxn modelId="{4E6F9896-6C11-4493-B9CC-6F9F997E0C64}" type="presOf" srcId="{56B5D5D6-38D7-421A-B7E1-C13C8CF1AE60}" destId="{B017F0E4-B46F-49EF-B74F-BA1747B740DD}" srcOrd="1" destOrd="1" presId="urn:microsoft.com/office/officeart/2005/8/layout/hProcess6"/>
    <dgm:cxn modelId="{675B5EA8-B6C9-476F-AEDC-B68C47537D5C}" type="presOf" srcId="{A516F23B-52DA-49D5-9C4B-14C53C37CC6D}" destId="{999C16F4-463F-439B-AB83-FFDE07D563CB}" srcOrd="0" destOrd="0" presId="urn:microsoft.com/office/officeart/2005/8/layout/hProcess6"/>
    <dgm:cxn modelId="{3A0972B1-0804-4D0C-BCA4-C62723359558}" srcId="{364EFE78-9D86-4D0E-B662-0C12EB2B51DE}" destId="{52D3EBC8-1CC8-4A50-AC88-D067CD40CE61}" srcOrd="2" destOrd="0" parTransId="{6A5EF56A-CF9A-4206-8A51-E921ECA665E9}" sibTransId="{30C379FE-8EEE-47C4-8E65-9700C7C428DE}"/>
    <dgm:cxn modelId="{9FCC8EB9-CFE3-4B0F-80D2-3E10D120685B}" type="presOf" srcId="{D5324D3A-59CC-42E0-AB07-6C7D93621D28}" destId="{B7071B27-1142-40D0-9088-0ACD8AFAD5F6}" srcOrd="0" destOrd="0" presId="urn:microsoft.com/office/officeart/2005/8/layout/hProcess6"/>
    <dgm:cxn modelId="{CC94A7C9-CB2C-4BDA-B81A-6DF19EEC2E67}" type="presOf" srcId="{7B7A41A1-2664-4026-BC37-8C6584BDE711}" destId="{EC9B81FA-1F54-42AE-8268-271DD22D7E5A}" srcOrd="0" destOrd="0" presId="urn:microsoft.com/office/officeart/2005/8/layout/hProcess6"/>
    <dgm:cxn modelId="{973277CA-634B-4390-B927-80ECBF19ECBB}" type="presOf" srcId="{52D3EBC8-1CC8-4A50-AC88-D067CD40CE61}" destId="{B8F0A09C-9C45-4658-BB73-5E747B3CF0C5}" srcOrd="0" destOrd="2" presId="urn:microsoft.com/office/officeart/2005/8/layout/hProcess6"/>
    <dgm:cxn modelId="{B2382DD5-8406-45DD-87F7-89DB1DD6E4A4}" type="presOf" srcId="{E9C0AE43-3F5E-4353-9BFB-2403245FA35C}" destId="{EC9B81FA-1F54-42AE-8268-271DD22D7E5A}" srcOrd="0" destOrd="1" presId="urn:microsoft.com/office/officeart/2005/8/layout/hProcess6"/>
    <dgm:cxn modelId="{6858A0D8-95B1-4FF3-8B8E-B1DD65B464BE}" type="presOf" srcId="{613B0186-3AB1-4973-A88F-3B084A56654F}" destId="{61E57B67-9FCC-40DC-A7C8-0F143D92D1E7}" srcOrd="0" destOrd="0" presId="urn:microsoft.com/office/officeart/2005/8/layout/hProcess6"/>
    <dgm:cxn modelId="{2FCB62E5-3CD5-4AD9-B787-27EA18135B56}" srcId="{18F6391C-FBFB-4957-9053-8D4C55B26023}" destId="{E9C0AE43-3F5E-4353-9BFB-2403245FA35C}" srcOrd="1" destOrd="0" parTransId="{2E41232F-3AFD-422C-AACE-80EA97549C94}" sibTransId="{010096FE-ED1C-4019-B50F-7AFC7B7DF8B3}"/>
    <dgm:cxn modelId="{35B113F3-881C-406B-8CBE-FBB197CCF0C1}" srcId="{D5324D3A-59CC-42E0-AB07-6C7D93621D28}" destId="{B9018E48-7350-4885-8276-C55C7EDD04F5}" srcOrd="0" destOrd="0" parTransId="{FE4E9E95-25F4-4E5B-8024-2D831A2068F7}" sibTransId="{78BE6E46-6B9F-4582-AD2C-01E6C6F9A904}"/>
    <dgm:cxn modelId="{600792F5-866B-447C-80F3-D9520D212C64}" type="presOf" srcId="{52D3EBC8-1CC8-4A50-AC88-D067CD40CE61}" destId="{B017F0E4-B46F-49EF-B74F-BA1747B740DD}" srcOrd="1" destOrd="2" presId="urn:microsoft.com/office/officeart/2005/8/layout/hProcess6"/>
    <dgm:cxn modelId="{147D1FFA-5297-4415-A325-A81724FD6B61}" type="presOf" srcId="{18F6391C-FBFB-4957-9053-8D4C55B26023}" destId="{00C7B4F0-E4B2-463E-91E6-DD2A709216CF}" srcOrd="0" destOrd="0" presId="urn:microsoft.com/office/officeart/2005/8/layout/hProcess6"/>
    <dgm:cxn modelId="{850045A7-82D4-47C3-B361-6049F0C571CC}" type="presParOf" srcId="{D9985149-2BDD-4FBD-91BC-C96687DE8E9E}" destId="{71EF8901-2932-45F6-9A4C-94E3347FB59F}" srcOrd="0" destOrd="0" presId="urn:microsoft.com/office/officeart/2005/8/layout/hProcess6"/>
    <dgm:cxn modelId="{A5516FE4-5778-4ED1-AB0B-899775B5171B}" type="presParOf" srcId="{71EF8901-2932-45F6-9A4C-94E3347FB59F}" destId="{26078EAD-3ACF-4D6B-9811-028625D86977}" srcOrd="0" destOrd="0" presId="urn:microsoft.com/office/officeart/2005/8/layout/hProcess6"/>
    <dgm:cxn modelId="{1C3AD353-F1B7-43F3-AFE2-5E20A793EA01}" type="presParOf" srcId="{71EF8901-2932-45F6-9A4C-94E3347FB59F}" destId="{EC9B81FA-1F54-42AE-8268-271DD22D7E5A}" srcOrd="1" destOrd="0" presId="urn:microsoft.com/office/officeart/2005/8/layout/hProcess6"/>
    <dgm:cxn modelId="{BBA339E0-F703-404A-ADFC-A8A08D8D6AFF}" type="presParOf" srcId="{71EF8901-2932-45F6-9A4C-94E3347FB59F}" destId="{84BF3DEB-20C0-4A74-9C23-EDA8B24E519B}" srcOrd="2" destOrd="0" presId="urn:microsoft.com/office/officeart/2005/8/layout/hProcess6"/>
    <dgm:cxn modelId="{3CA50A37-3CB3-4483-B3B0-A7D53DE695CE}" type="presParOf" srcId="{71EF8901-2932-45F6-9A4C-94E3347FB59F}" destId="{00C7B4F0-E4B2-463E-91E6-DD2A709216CF}" srcOrd="3" destOrd="0" presId="urn:microsoft.com/office/officeart/2005/8/layout/hProcess6"/>
    <dgm:cxn modelId="{766B6A2F-C2BF-43F4-9FB3-DE639C00ACF3}" type="presParOf" srcId="{D9985149-2BDD-4FBD-91BC-C96687DE8E9E}" destId="{9FF7B31E-47A5-49EB-8830-1815640D15D8}" srcOrd="1" destOrd="0" presId="urn:microsoft.com/office/officeart/2005/8/layout/hProcess6"/>
    <dgm:cxn modelId="{786FFF96-9DFC-4EC7-9B87-E6A3723DBA8F}" type="presParOf" srcId="{D9985149-2BDD-4FBD-91BC-C96687DE8E9E}" destId="{9E5FD60A-5DA9-46EE-9430-A4914A2887CB}" srcOrd="2" destOrd="0" presId="urn:microsoft.com/office/officeart/2005/8/layout/hProcess6"/>
    <dgm:cxn modelId="{9FD7A4E7-98AF-41F1-B519-7BF6795EBD49}" type="presParOf" srcId="{9E5FD60A-5DA9-46EE-9430-A4914A2887CB}" destId="{574E15C3-07B5-4713-A9A3-DA3EFBB36C3C}" srcOrd="0" destOrd="0" presId="urn:microsoft.com/office/officeart/2005/8/layout/hProcess6"/>
    <dgm:cxn modelId="{8FCDAFB5-2A0D-4281-BED9-DE37408DEAD9}" type="presParOf" srcId="{9E5FD60A-5DA9-46EE-9430-A4914A2887CB}" destId="{D080BC85-3072-4E79-85BE-647822CE3CCB}" srcOrd="1" destOrd="0" presId="urn:microsoft.com/office/officeart/2005/8/layout/hProcess6"/>
    <dgm:cxn modelId="{6A512219-BE1C-4AF4-9DFD-1925E2EEC668}" type="presParOf" srcId="{9E5FD60A-5DA9-46EE-9430-A4914A2887CB}" destId="{49CCFB96-4A18-458F-8147-E4200E02E980}" srcOrd="2" destOrd="0" presId="urn:microsoft.com/office/officeart/2005/8/layout/hProcess6"/>
    <dgm:cxn modelId="{4A0BD8C4-2AC3-4DF5-A89B-81C6C99E1EC9}" type="presParOf" srcId="{9E5FD60A-5DA9-46EE-9430-A4914A2887CB}" destId="{B7071B27-1142-40D0-9088-0ACD8AFAD5F6}" srcOrd="3" destOrd="0" presId="urn:microsoft.com/office/officeart/2005/8/layout/hProcess6"/>
    <dgm:cxn modelId="{954BD813-C259-406B-9FDA-45E2151D4527}" type="presParOf" srcId="{D9985149-2BDD-4FBD-91BC-C96687DE8E9E}" destId="{ADE644AF-6D7F-4CB8-BE40-F8CFD2B13B78}" srcOrd="3" destOrd="0" presId="urn:microsoft.com/office/officeart/2005/8/layout/hProcess6"/>
    <dgm:cxn modelId="{BF0A226C-3127-482A-98F5-CC160656A238}" type="presParOf" srcId="{D9985149-2BDD-4FBD-91BC-C96687DE8E9E}" destId="{BB0A8820-16C9-4BCE-9E4B-F0BDF48E002D}" srcOrd="4" destOrd="0" presId="urn:microsoft.com/office/officeart/2005/8/layout/hProcess6"/>
    <dgm:cxn modelId="{CF9DFD16-C489-4FF4-9FF6-561455A6FDAF}" type="presParOf" srcId="{BB0A8820-16C9-4BCE-9E4B-F0BDF48E002D}" destId="{B121458D-92DE-4AED-82EB-051A8E77B885}" srcOrd="0" destOrd="0" presId="urn:microsoft.com/office/officeart/2005/8/layout/hProcess6"/>
    <dgm:cxn modelId="{6FEAFA86-6F58-48F5-B702-A8F5751A5506}" type="presParOf" srcId="{BB0A8820-16C9-4BCE-9E4B-F0BDF48E002D}" destId="{999C16F4-463F-439B-AB83-FFDE07D563CB}" srcOrd="1" destOrd="0" presId="urn:microsoft.com/office/officeart/2005/8/layout/hProcess6"/>
    <dgm:cxn modelId="{5A9041FD-8A47-4309-9570-B6386BEC2CDB}" type="presParOf" srcId="{BB0A8820-16C9-4BCE-9E4B-F0BDF48E002D}" destId="{1564F207-BA68-4EB4-AAA6-C2C0758C562E}" srcOrd="2" destOrd="0" presId="urn:microsoft.com/office/officeart/2005/8/layout/hProcess6"/>
    <dgm:cxn modelId="{CA2603B0-A105-4244-BE79-31A8F66617F5}" type="presParOf" srcId="{BB0A8820-16C9-4BCE-9E4B-F0BDF48E002D}" destId="{61E57B67-9FCC-40DC-A7C8-0F143D92D1E7}" srcOrd="3" destOrd="0" presId="urn:microsoft.com/office/officeart/2005/8/layout/hProcess6"/>
    <dgm:cxn modelId="{1A9F975C-7719-42E6-8D75-84D137C25BDA}" type="presParOf" srcId="{D9985149-2BDD-4FBD-91BC-C96687DE8E9E}" destId="{2667FB88-3D7A-48EC-B414-F7419E83D71E}" srcOrd="5" destOrd="0" presId="urn:microsoft.com/office/officeart/2005/8/layout/hProcess6"/>
    <dgm:cxn modelId="{9D6040E7-9274-44CD-86DF-4E10F74BA90C}" type="presParOf" srcId="{D9985149-2BDD-4FBD-91BC-C96687DE8E9E}" destId="{94B494CF-4F82-4911-9CF2-D6BB50A33D65}" srcOrd="6" destOrd="0" presId="urn:microsoft.com/office/officeart/2005/8/layout/hProcess6"/>
    <dgm:cxn modelId="{B56E44A4-25C0-4561-AF82-FD408849BED3}" type="presParOf" srcId="{94B494CF-4F82-4911-9CF2-D6BB50A33D65}" destId="{A20873D8-823B-4C93-A333-5F2CF2A2D6F5}" srcOrd="0" destOrd="0" presId="urn:microsoft.com/office/officeart/2005/8/layout/hProcess6"/>
    <dgm:cxn modelId="{A10660C6-2C14-44E9-8D7E-352B213E7642}" type="presParOf" srcId="{94B494CF-4F82-4911-9CF2-D6BB50A33D65}" destId="{B8F0A09C-9C45-4658-BB73-5E747B3CF0C5}" srcOrd="1" destOrd="0" presId="urn:microsoft.com/office/officeart/2005/8/layout/hProcess6"/>
    <dgm:cxn modelId="{F574046F-060A-41C0-B975-A451B5B6562D}" type="presParOf" srcId="{94B494CF-4F82-4911-9CF2-D6BB50A33D65}" destId="{B017F0E4-B46F-49EF-B74F-BA1747B740DD}" srcOrd="2" destOrd="0" presId="urn:microsoft.com/office/officeart/2005/8/layout/hProcess6"/>
    <dgm:cxn modelId="{4A354FED-F548-46AB-933A-177CADAF769B}" type="presParOf" srcId="{94B494CF-4F82-4911-9CF2-D6BB50A33D65}" destId="{DF9F5845-8D03-487C-8D08-0CF0F264D93F}"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DEF9C6-37C1-466A-938C-9663AFBC914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29F6F819-63F0-403E-B5E5-49B61AD86D3B}">
      <dgm:prSet phldrT="[Texto]"/>
      <dgm:spPr/>
      <dgm:t>
        <a:bodyPr/>
        <a:lstStyle/>
        <a:p>
          <a:r>
            <a:rPr lang="es-ES" dirty="0"/>
            <a:t>Ventajas</a:t>
          </a:r>
        </a:p>
      </dgm:t>
    </dgm:pt>
    <dgm:pt modelId="{10836EEB-4CF3-46BF-BE15-6FC3DEFA542A}" type="parTrans" cxnId="{F4D82408-4ACC-42B2-A230-CD5C50A3D193}">
      <dgm:prSet/>
      <dgm:spPr/>
      <dgm:t>
        <a:bodyPr/>
        <a:lstStyle/>
        <a:p>
          <a:endParaRPr lang="es-ES"/>
        </a:p>
      </dgm:t>
    </dgm:pt>
    <dgm:pt modelId="{F85FB02A-0FBD-4CAB-B4A4-8EFE0A3F7177}" type="sibTrans" cxnId="{F4D82408-4ACC-42B2-A230-CD5C50A3D193}">
      <dgm:prSet/>
      <dgm:spPr/>
      <dgm:t>
        <a:bodyPr/>
        <a:lstStyle/>
        <a:p>
          <a:endParaRPr lang="es-ES"/>
        </a:p>
      </dgm:t>
    </dgm:pt>
    <dgm:pt modelId="{45788741-9946-4C64-9BA0-D06831884C8B}">
      <dgm:prSet phldrT="[Texto]"/>
      <dgm:spPr/>
      <dgm:t>
        <a:bodyPr/>
        <a:lstStyle/>
        <a:p>
          <a:r>
            <a:rPr lang="es-ES" dirty="0"/>
            <a:t>Aportan el elemento subjetivo</a:t>
          </a:r>
        </a:p>
      </dgm:t>
    </dgm:pt>
    <dgm:pt modelId="{9E91D08D-033D-497F-9987-9310AD06E09F}" type="parTrans" cxnId="{7B0F6B1A-4D57-411C-B988-4388ED316FEC}">
      <dgm:prSet/>
      <dgm:spPr/>
      <dgm:t>
        <a:bodyPr/>
        <a:lstStyle/>
        <a:p>
          <a:endParaRPr lang="es-ES"/>
        </a:p>
      </dgm:t>
    </dgm:pt>
    <dgm:pt modelId="{BEC5E064-D258-4AF7-ABD9-951F2A9D3A51}" type="sibTrans" cxnId="{7B0F6B1A-4D57-411C-B988-4388ED316FEC}">
      <dgm:prSet/>
      <dgm:spPr/>
      <dgm:t>
        <a:bodyPr/>
        <a:lstStyle/>
        <a:p>
          <a:endParaRPr lang="es-ES"/>
        </a:p>
      </dgm:t>
    </dgm:pt>
    <dgm:pt modelId="{F2C5195B-BB8F-4101-9934-CC5A654F3569}">
      <dgm:prSet phldrT="[Texto]"/>
      <dgm:spPr/>
      <dgm:t>
        <a:bodyPr/>
        <a:lstStyle/>
        <a:p>
          <a:r>
            <a:rPr lang="es-ES" dirty="0"/>
            <a:t>Permiten una gran profundidad de análisis</a:t>
          </a:r>
        </a:p>
      </dgm:t>
    </dgm:pt>
    <dgm:pt modelId="{141E59AC-B852-4753-9FDF-9BF4EAE6D93C}" type="parTrans" cxnId="{E6D394A4-380B-4BBF-A5AB-9043C6CC96AA}">
      <dgm:prSet/>
      <dgm:spPr/>
      <dgm:t>
        <a:bodyPr/>
        <a:lstStyle/>
        <a:p>
          <a:endParaRPr lang="es-ES"/>
        </a:p>
      </dgm:t>
    </dgm:pt>
    <dgm:pt modelId="{20F739D9-9688-43AA-9BD3-2EFF8EDD80B7}" type="sibTrans" cxnId="{E6D394A4-380B-4BBF-A5AB-9043C6CC96AA}">
      <dgm:prSet/>
      <dgm:spPr/>
      <dgm:t>
        <a:bodyPr/>
        <a:lstStyle/>
        <a:p>
          <a:endParaRPr lang="es-ES"/>
        </a:p>
      </dgm:t>
    </dgm:pt>
    <dgm:pt modelId="{352AA7A8-1E6D-49AF-A781-619AB4642B64}">
      <dgm:prSet phldrT="[Texto]"/>
      <dgm:spPr/>
      <dgm:t>
        <a:bodyPr/>
        <a:lstStyle/>
        <a:p>
          <a:r>
            <a:rPr lang="es-ES" dirty="0"/>
            <a:t>Inconvenientes</a:t>
          </a:r>
        </a:p>
      </dgm:t>
    </dgm:pt>
    <dgm:pt modelId="{80B066CA-566B-45C9-AC54-1C91E6B72315}" type="parTrans" cxnId="{FDFF7F23-80C3-470D-A912-3AA62CA24A8F}">
      <dgm:prSet/>
      <dgm:spPr/>
      <dgm:t>
        <a:bodyPr/>
        <a:lstStyle/>
        <a:p>
          <a:endParaRPr lang="es-ES"/>
        </a:p>
      </dgm:t>
    </dgm:pt>
    <dgm:pt modelId="{FAEAC87B-6BB6-4577-B3AA-52A5E1889D43}" type="sibTrans" cxnId="{FDFF7F23-80C3-470D-A912-3AA62CA24A8F}">
      <dgm:prSet/>
      <dgm:spPr/>
      <dgm:t>
        <a:bodyPr/>
        <a:lstStyle/>
        <a:p>
          <a:endParaRPr lang="es-ES"/>
        </a:p>
      </dgm:t>
    </dgm:pt>
    <dgm:pt modelId="{A70A9271-FBA1-448E-A48D-3471DE79B274}">
      <dgm:prSet phldrT="[Texto]"/>
      <dgm:spPr/>
      <dgm:t>
        <a:bodyPr/>
        <a:lstStyle/>
        <a:p>
          <a:r>
            <a:rPr lang="es-ES" dirty="0"/>
            <a:t>La gente “miente” (no necesariamente adrede)</a:t>
          </a:r>
        </a:p>
      </dgm:t>
    </dgm:pt>
    <dgm:pt modelId="{6358216B-2F09-4D8E-9C5B-48BA929E53E4}" type="parTrans" cxnId="{33C3CC9E-DA0B-4976-ADE9-C0F91C107F34}">
      <dgm:prSet/>
      <dgm:spPr/>
      <dgm:t>
        <a:bodyPr/>
        <a:lstStyle/>
        <a:p>
          <a:endParaRPr lang="es-ES"/>
        </a:p>
      </dgm:t>
    </dgm:pt>
    <dgm:pt modelId="{571FCB29-02B2-4276-A88E-AC00B5B974BD}" type="sibTrans" cxnId="{33C3CC9E-DA0B-4976-ADE9-C0F91C107F34}">
      <dgm:prSet/>
      <dgm:spPr/>
      <dgm:t>
        <a:bodyPr/>
        <a:lstStyle/>
        <a:p>
          <a:endParaRPr lang="es-ES"/>
        </a:p>
      </dgm:t>
    </dgm:pt>
    <dgm:pt modelId="{7DDA7461-981A-4EF5-85C3-2CE855F328E9}">
      <dgm:prSet phldrT="[Texto]"/>
      <dgm:spPr/>
      <dgm:t>
        <a:bodyPr/>
        <a:lstStyle/>
        <a:p>
          <a:r>
            <a:rPr lang="es-ES" dirty="0"/>
            <a:t>Son muy caras y complejas</a:t>
          </a:r>
        </a:p>
      </dgm:t>
    </dgm:pt>
    <dgm:pt modelId="{9E6DF5A0-1267-47FA-95FA-4F0F043F916F}" type="parTrans" cxnId="{C285EDCB-5648-490E-8AFB-DA9E9604B67A}">
      <dgm:prSet/>
      <dgm:spPr/>
      <dgm:t>
        <a:bodyPr/>
        <a:lstStyle/>
        <a:p>
          <a:endParaRPr lang="es-ES"/>
        </a:p>
      </dgm:t>
    </dgm:pt>
    <dgm:pt modelId="{D8F6B462-8829-4886-ABA5-8D35F17F4920}" type="sibTrans" cxnId="{C285EDCB-5648-490E-8AFB-DA9E9604B67A}">
      <dgm:prSet/>
      <dgm:spPr/>
      <dgm:t>
        <a:bodyPr/>
        <a:lstStyle/>
        <a:p>
          <a:endParaRPr lang="es-ES"/>
        </a:p>
      </dgm:t>
    </dgm:pt>
    <dgm:pt modelId="{EC310F8E-417D-4495-8459-50BFA701E628}">
      <dgm:prSet/>
      <dgm:spPr/>
      <dgm:t>
        <a:bodyPr/>
        <a:lstStyle/>
        <a:p>
          <a:r>
            <a:rPr lang="es-ES" dirty="0"/>
            <a:t>Falta de respuesta: Sesgos</a:t>
          </a:r>
        </a:p>
      </dgm:t>
    </dgm:pt>
    <dgm:pt modelId="{7A99774D-1386-4512-A2E3-E904E24623AF}" type="parTrans" cxnId="{0815FE9B-3684-4705-89B0-858933624680}">
      <dgm:prSet/>
      <dgm:spPr/>
      <dgm:t>
        <a:bodyPr/>
        <a:lstStyle/>
        <a:p>
          <a:endParaRPr lang="es-ES"/>
        </a:p>
      </dgm:t>
    </dgm:pt>
    <dgm:pt modelId="{64B2BB3F-2278-4452-AC23-448CA160F9E4}" type="sibTrans" cxnId="{0815FE9B-3684-4705-89B0-858933624680}">
      <dgm:prSet/>
      <dgm:spPr/>
      <dgm:t>
        <a:bodyPr/>
        <a:lstStyle/>
        <a:p>
          <a:endParaRPr lang="es-ES"/>
        </a:p>
      </dgm:t>
    </dgm:pt>
    <dgm:pt modelId="{048D6A51-995D-4DC7-B42B-D6035FFF11B7}">
      <dgm:prSet/>
      <dgm:spPr/>
      <dgm:t>
        <a:bodyPr/>
        <a:lstStyle/>
        <a:p>
          <a:r>
            <a:rPr lang="es-ES" dirty="0"/>
            <a:t>Carga estadística. Se puede “cansar” a la población</a:t>
          </a:r>
        </a:p>
      </dgm:t>
    </dgm:pt>
    <dgm:pt modelId="{3F0B5932-C7AE-4362-82E3-843DECA26455}" type="parTrans" cxnId="{5C0110A8-FF81-4384-BE65-0DF9480984D0}">
      <dgm:prSet/>
      <dgm:spPr/>
      <dgm:t>
        <a:bodyPr/>
        <a:lstStyle/>
        <a:p>
          <a:endParaRPr lang="es-ES"/>
        </a:p>
      </dgm:t>
    </dgm:pt>
    <dgm:pt modelId="{640C5299-0334-4004-BB33-19363919F75B}" type="sibTrans" cxnId="{5C0110A8-FF81-4384-BE65-0DF9480984D0}">
      <dgm:prSet/>
      <dgm:spPr/>
      <dgm:t>
        <a:bodyPr/>
        <a:lstStyle/>
        <a:p>
          <a:endParaRPr lang="es-ES"/>
        </a:p>
      </dgm:t>
    </dgm:pt>
    <dgm:pt modelId="{40D0AA1E-FE42-4743-A0D6-F12774B40557}" type="pres">
      <dgm:prSet presAssocID="{94DEF9C6-37C1-466A-938C-9663AFBC9142}" presName="diagram" presStyleCnt="0">
        <dgm:presLayoutVars>
          <dgm:chPref val="1"/>
          <dgm:dir/>
          <dgm:animOne val="branch"/>
          <dgm:animLvl val="lvl"/>
          <dgm:resizeHandles/>
        </dgm:presLayoutVars>
      </dgm:prSet>
      <dgm:spPr/>
    </dgm:pt>
    <dgm:pt modelId="{41DEEB27-1262-468D-9D59-93831C5A42B6}" type="pres">
      <dgm:prSet presAssocID="{29F6F819-63F0-403E-B5E5-49B61AD86D3B}" presName="root" presStyleCnt="0"/>
      <dgm:spPr/>
    </dgm:pt>
    <dgm:pt modelId="{9E318A09-FECC-4F81-8D66-9AD0E2724405}" type="pres">
      <dgm:prSet presAssocID="{29F6F819-63F0-403E-B5E5-49B61AD86D3B}" presName="rootComposite" presStyleCnt="0"/>
      <dgm:spPr/>
    </dgm:pt>
    <dgm:pt modelId="{8AAA8515-1EFE-4F5C-84FB-0903658D43F7}" type="pres">
      <dgm:prSet presAssocID="{29F6F819-63F0-403E-B5E5-49B61AD86D3B}" presName="rootText" presStyleLbl="node1" presStyleIdx="0" presStyleCnt="2" custScaleX="93852" custScaleY="79546" custLinFactNeighborX="7609" custLinFactNeighborY="-3231"/>
      <dgm:spPr/>
    </dgm:pt>
    <dgm:pt modelId="{2ABD07E0-DF2D-4F09-94A8-CFBAFC32F495}" type="pres">
      <dgm:prSet presAssocID="{29F6F819-63F0-403E-B5E5-49B61AD86D3B}" presName="rootConnector" presStyleLbl="node1" presStyleIdx="0" presStyleCnt="2"/>
      <dgm:spPr/>
    </dgm:pt>
    <dgm:pt modelId="{EA35E585-D2C0-481B-9F60-1B79B8217B35}" type="pres">
      <dgm:prSet presAssocID="{29F6F819-63F0-403E-B5E5-49B61AD86D3B}" presName="childShape" presStyleCnt="0"/>
      <dgm:spPr/>
    </dgm:pt>
    <dgm:pt modelId="{E0929104-4250-4D49-9771-76D42AC52D06}" type="pres">
      <dgm:prSet presAssocID="{9E91D08D-033D-497F-9987-9310AD06E09F}" presName="Name13" presStyleLbl="parChTrans1D2" presStyleIdx="0" presStyleCnt="6"/>
      <dgm:spPr/>
    </dgm:pt>
    <dgm:pt modelId="{1E364F44-3FB4-4E06-9D91-D5BC060FB050}" type="pres">
      <dgm:prSet presAssocID="{45788741-9946-4C64-9BA0-D06831884C8B}" presName="childText" presStyleLbl="bgAcc1" presStyleIdx="0" presStyleCnt="6" custScaleY="58342" custLinFactNeighborX="5441" custLinFactNeighborY="3357">
        <dgm:presLayoutVars>
          <dgm:bulletEnabled val="1"/>
        </dgm:presLayoutVars>
      </dgm:prSet>
      <dgm:spPr/>
    </dgm:pt>
    <dgm:pt modelId="{538BF548-2A3D-4591-BAB0-1C51683D3357}" type="pres">
      <dgm:prSet presAssocID="{141E59AC-B852-4753-9FDF-9BF4EAE6D93C}" presName="Name13" presStyleLbl="parChTrans1D2" presStyleIdx="1" presStyleCnt="6"/>
      <dgm:spPr/>
    </dgm:pt>
    <dgm:pt modelId="{25F2B5CD-02F0-491C-BBD1-37E51A55737F}" type="pres">
      <dgm:prSet presAssocID="{F2C5195B-BB8F-4101-9934-CC5A654F3569}" presName="childText" presStyleLbl="bgAcc1" presStyleIdx="1" presStyleCnt="6" custScaleY="66682" custLinFactNeighborX="5441" custLinFactNeighborY="-212">
        <dgm:presLayoutVars>
          <dgm:bulletEnabled val="1"/>
        </dgm:presLayoutVars>
      </dgm:prSet>
      <dgm:spPr/>
    </dgm:pt>
    <dgm:pt modelId="{53E128AB-B300-45D4-82ED-575B5D5F1C66}" type="pres">
      <dgm:prSet presAssocID="{352AA7A8-1E6D-49AF-A781-619AB4642B64}" presName="root" presStyleCnt="0"/>
      <dgm:spPr/>
    </dgm:pt>
    <dgm:pt modelId="{0042DE81-648C-460D-A8DA-D30249D10390}" type="pres">
      <dgm:prSet presAssocID="{352AA7A8-1E6D-49AF-A781-619AB4642B64}" presName="rootComposite" presStyleCnt="0"/>
      <dgm:spPr/>
    </dgm:pt>
    <dgm:pt modelId="{DA2C1CC8-3D39-45FF-85B4-3A3E604F804F}" type="pres">
      <dgm:prSet presAssocID="{352AA7A8-1E6D-49AF-A781-619AB4642B64}" presName="rootText" presStyleLbl="node1" presStyleIdx="1" presStyleCnt="2" custScaleX="81713" custScaleY="73300"/>
      <dgm:spPr/>
    </dgm:pt>
    <dgm:pt modelId="{9FCF651B-383A-4AD2-91B0-01DDD261F1B8}" type="pres">
      <dgm:prSet presAssocID="{352AA7A8-1E6D-49AF-A781-619AB4642B64}" presName="rootConnector" presStyleLbl="node1" presStyleIdx="1" presStyleCnt="2"/>
      <dgm:spPr/>
    </dgm:pt>
    <dgm:pt modelId="{8B0F1776-1E44-4263-A415-71F8F448B4F0}" type="pres">
      <dgm:prSet presAssocID="{352AA7A8-1E6D-49AF-A781-619AB4642B64}" presName="childShape" presStyleCnt="0"/>
      <dgm:spPr/>
    </dgm:pt>
    <dgm:pt modelId="{9344FD0C-88EF-42F7-9F6F-57B1190C45B4}" type="pres">
      <dgm:prSet presAssocID="{6358216B-2F09-4D8E-9C5B-48BA929E53E4}" presName="Name13" presStyleLbl="parChTrans1D2" presStyleIdx="2" presStyleCnt="6"/>
      <dgm:spPr/>
    </dgm:pt>
    <dgm:pt modelId="{03C83011-A2D3-4779-91DF-3B5680144BB8}" type="pres">
      <dgm:prSet presAssocID="{A70A9271-FBA1-448E-A48D-3471DE79B274}" presName="childText" presStyleLbl="bgAcc1" presStyleIdx="2" presStyleCnt="6" custScaleY="58342">
        <dgm:presLayoutVars>
          <dgm:bulletEnabled val="1"/>
        </dgm:presLayoutVars>
      </dgm:prSet>
      <dgm:spPr/>
    </dgm:pt>
    <dgm:pt modelId="{806A82A0-D6C8-4B61-9402-0727E261F9D0}" type="pres">
      <dgm:prSet presAssocID="{9E6DF5A0-1267-47FA-95FA-4F0F043F916F}" presName="Name13" presStyleLbl="parChTrans1D2" presStyleIdx="3" presStyleCnt="6"/>
      <dgm:spPr/>
    </dgm:pt>
    <dgm:pt modelId="{257A753A-5D82-4C66-B197-D1F19A6ACFFA}" type="pres">
      <dgm:prSet presAssocID="{7DDA7461-981A-4EF5-85C3-2CE855F328E9}" presName="childText" presStyleLbl="bgAcc1" presStyleIdx="3" presStyleCnt="6" custScaleY="50812">
        <dgm:presLayoutVars>
          <dgm:bulletEnabled val="1"/>
        </dgm:presLayoutVars>
      </dgm:prSet>
      <dgm:spPr/>
    </dgm:pt>
    <dgm:pt modelId="{34F5BB32-51C3-4055-A927-7CD436AF7CF8}" type="pres">
      <dgm:prSet presAssocID="{7A99774D-1386-4512-A2E3-E904E24623AF}" presName="Name13" presStyleLbl="parChTrans1D2" presStyleIdx="4" presStyleCnt="6"/>
      <dgm:spPr/>
    </dgm:pt>
    <dgm:pt modelId="{D213B66B-721E-43CF-96E3-A6534661AC7F}" type="pres">
      <dgm:prSet presAssocID="{EC310F8E-417D-4495-8459-50BFA701E628}" presName="childText" presStyleLbl="bgAcc1" presStyleIdx="4" presStyleCnt="6" custScaleY="55457">
        <dgm:presLayoutVars>
          <dgm:bulletEnabled val="1"/>
        </dgm:presLayoutVars>
      </dgm:prSet>
      <dgm:spPr/>
    </dgm:pt>
    <dgm:pt modelId="{287BD186-9122-4C11-8B4D-85337712EB27}" type="pres">
      <dgm:prSet presAssocID="{3F0B5932-C7AE-4362-82E3-843DECA26455}" presName="Name13" presStyleLbl="parChTrans1D2" presStyleIdx="5" presStyleCnt="6"/>
      <dgm:spPr/>
    </dgm:pt>
    <dgm:pt modelId="{E3EE9A19-DD66-450F-829E-D095F9B0B383}" type="pres">
      <dgm:prSet presAssocID="{048D6A51-995D-4DC7-B42B-D6035FFF11B7}" presName="childText" presStyleLbl="bgAcc1" presStyleIdx="5" presStyleCnt="6" custScaleY="80963">
        <dgm:presLayoutVars>
          <dgm:bulletEnabled val="1"/>
        </dgm:presLayoutVars>
      </dgm:prSet>
      <dgm:spPr/>
    </dgm:pt>
  </dgm:ptLst>
  <dgm:cxnLst>
    <dgm:cxn modelId="{F0378303-4573-4B6B-B592-F9116B1EE584}" type="presOf" srcId="{048D6A51-995D-4DC7-B42B-D6035FFF11B7}" destId="{E3EE9A19-DD66-450F-829E-D095F9B0B383}" srcOrd="0" destOrd="0" presId="urn:microsoft.com/office/officeart/2005/8/layout/hierarchy3"/>
    <dgm:cxn modelId="{3C655207-61CA-4E65-BA79-2B36D70709A0}" type="presOf" srcId="{352AA7A8-1E6D-49AF-A781-619AB4642B64}" destId="{9FCF651B-383A-4AD2-91B0-01DDD261F1B8}" srcOrd="1" destOrd="0" presId="urn:microsoft.com/office/officeart/2005/8/layout/hierarchy3"/>
    <dgm:cxn modelId="{F4D82408-4ACC-42B2-A230-CD5C50A3D193}" srcId="{94DEF9C6-37C1-466A-938C-9663AFBC9142}" destId="{29F6F819-63F0-403E-B5E5-49B61AD86D3B}" srcOrd="0" destOrd="0" parTransId="{10836EEB-4CF3-46BF-BE15-6FC3DEFA542A}" sibTransId="{F85FB02A-0FBD-4CAB-B4A4-8EFE0A3F7177}"/>
    <dgm:cxn modelId="{7B0F6B1A-4D57-411C-B988-4388ED316FEC}" srcId="{29F6F819-63F0-403E-B5E5-49B61AD86D3B}" destId="{45788741-9946-4C64-9BA0-D06831884C8B}" srcOrd="0" destOrd="0" parTransId="{9E91D08D-033D-497F-9987-9310AD06E09F}" sibTransId="{BEC5E064-D258-4AF7-ABD9-951F2A9D3A51}"/>
    <dgm:cxn modelId="{FDFF7F23-80C3-470D-A912-3AA62CA24A8F}" srcId="{94DEF9C6-37C1-466A-938C-9663AFBC9142}" destId="{352AA7A8-1E6D-49AF-A781-619AB4642B64}" srcOrd="1" destOrd="0" parTransId="{80B066CA-566B-45C9-AC54-1C91E6B72315}" sibTransId="{FAEAC87B-6BB6-4577-B3AA-52A5E1889D43}"/>
    <dgm:cxn modelId="{CB8BC525-8BF7-4659-B649-B5C4AFC5A8FC}" type="presOf" srcId="{29F6F819-63F0-403E-B5E5-49B61AD86D3B}" destId="{2ABD07E0-DF2D-4F09-94A8-CFBAFC32F495}" srcOrd="1" destOrd="0" presId="urn:microsoft.com/office/officeart/2005/8/layout/hierarchy3"/>
    <dgm:cxn modelId="{41E4E62D-F97A-4919-AF70-64B55F05389C}" type="presOf" srcId="{3F0B5932-C7AE-4362-82E3-843DECA26455}" destId="{287BD186-9122-4C11-8B4D-85337712EB27}" srcOrd="0" destOrd="0" presId="urn:microsoft.com/office/officeart/2005/8/layout/hierarchy3"/>
    <dgm:cxn modelId="{97357230-FC13-41EB-B84E-B0F9FD80CB56}" type="presOf" srcId="{6358216B-2F09-4D8E-9C5B-48BA929E53E4}" destId="{9344FD0C-88EF-42F7-9F6F-57B1190C45B4}" srcOrd="0" destOrd="0" presId="urn:microsoft.com/office/officeart/2005/8/layout/hierarchy3"/>
    <dgm:cxn modelId="{94139441-93B9-4014-8643-2EAA6381698C}" type="presOf" srcId="{9E91D08D-033D-497F-9987-9310AD06E09F}" destId="{E0929104-4250-4D49-9771-76D42AC52D06}" srcOrd="0" destOrd="0" presId="urn:microsoft.com/office/officeart/2005/8/layout/hierarchy3"/>
    <dgm:cxn modelId="{5E9F6043-9874-4BDF-A231-E32DCCE1B700}" type="presOf" srcId="{7A99774D-1386-4512-A2E3-E904E24623AF}" destId="{34F5BB32-51C3-4055-A927-7CD436AF7CF8}" srcOrd="0" destOrd="0" presId="urn:microsoft.com/office/officeart/2005/8/layout/hierarchy3"/>
    <dgm:cxn modelId="{1F92A04D-E372-43C5-A4D9-5A92EBAC1F48}" type="presOf" srcId="{94DEF9C6-37C1-466A-938C-9663AFBC9142}" destId="{40D0AA1E-FE42-4743-A0D6-F12774B40557}" srcOrd="0" destOrd="0" presId="urn:microsoft.com/office/officeart/2005/8/layout/hierarchy3"/>
    <dgm:cxn modelId="{D8269C50-4096-4BE9-B0AB-4BCE45F1374A}" type="presOf" srcId="{7DDA7461-981A-4EF5-85C3-2CE855F328E9}" destId="{257A753A-5D82-4C66-B197-D1F19A6ACFFA}" srcOrd="0" destOrd="0" presId="urn:microsoft.com/office/officeart/2005/8/layout/hierarchy3"/>
    <dgm:cxn modelId="{FEDB1D52-D331-4ADC-84CA-8255266BE0F3}" type="presOf" srcId="{9E6DF5A0-1267-47FA-95FA-4F0F043F916F}" destId="{806A82A0-D6C8-4B61-9402-0727E261F9D0}" srcOrd="0" destOrd="0" presId="urn:microsoft.com/office/officeart/2005/8/layout/hierarchy3"/>
    <dgm:cxn modelId="{B5F1AC57-205C-4DA0-8CF7-1F877D9FAC61}" type="presOf" srcId="{45788741-9946-4C64-9BA0-D06831884C8B}" destId="{1E364F44-3FB4-4E06-9D91-D5BC060FB050}" srcOrd="0" destOrd="0" presId="urn:microsoft.com/office/officeart/2005/8/layout/hierarchy3"/>
    <dgm:cxn modelId="{2A9CA49A-5E90-4AC7-B9D9-F5BD0462857B}" type="presOf" srcId="{141E59AC-B852-4753-9FDF-9BF4EAE6D93C}" destId="{538BF548-2A3D-4591-BAB0-1C51683D3357}" srcOrd="0" destOrd="0" presId="urn:microsoft.com/office/officeart/2005/8/layout/hierarchy3"/>
    <dgm:cxn modelId="{0815FE9B-3684-4705-89B0-858933624680}" srcId="{352AA7A8-1E6D-49AF-A781-619AB4642B64}" destId="{EC310F8E-417D-4495-8459-50BFA701E628}" srcOrd="2" destOrd="0" parTransId="{7A99774D-1386-4512-A2E3-E904E24623AF}" sibTransId="{64B2BB3F-2278-4452-AC23-448CA160F9E4}"/>
    <dgm:cxn modelId="{33C3CC9E-DA0B-4976-ADE9-C0F91C107F34}" srcId="{352AA7A8-1E6D-49AF-A781-619AB4642B64}" destId="{A70A9271-FBA1-448E-A48D-3471DE79B274}" srcOrd="0" destOrd="0" parTransId="{6358216B-2F09-4D8E-9C5B-48BA929E53E4}" sibTransId="{571FCB29-02B2-4276-A88E-AC00B5B974BD}"/>
    <dgm:cxn modelId="{E6D394A4-380B-4BBF-A5AB-9043C6CC96AA}" srcId="{29F6F819-63F0-403E-B5E5-49B61AD86D3B}" destId="{F2C5195B-BB8F-4101-9934-CC5A654F3569}" srcOrd="1" destOrd="0" parTransId="{141E59AC-B852-4753-9FDF-9BF4EAE6D93C}" sibTransId="{20F739D9-9688-43AA-9BD3-2EFF8EDD80B7}"/>
    <dgm:cxn modelId="{5C0110A8-FF81-4384-BE65-0DF9480984D0}" srcId="{352AA7A8-1E6D-49AF-A781-619AB4642B64}" destId="{048D6A51-995D-4DC7-B42B-D6035FFF11B7}" srcOrd="3" destOrd="0" parTransId="{3F0B5932-C7AE-4362-82E3-843DECA26455}" sibTransId="{640C5299-0334-4004-BB33-19363919F75B}"/>
    <dgm:cxn modelId="{8C45D2B1-5618-4175-B224-6FC354649BD4}" type="presOf" srcId="{352AA7A8-1E6D-49AF-A781-619AB4642B64}" destId="{DA2C1CC8-3D39-45FF-85B4-3A3E604F804F}" srcOrd="0" destOrd="0" presId="urn:microsoft.com/office/officeart/2005/8/layout/hierarchy3"/>
    <dgm:cxn modelId="{7090F3B3-2CC9-40B6-B6BB-E794E0C9D060}" type="presOf" srcId="{EC310F8E-417D-4495-8459-50BFA701E628}" destId="{D213B66B-721E-43CF-96E3-A6534661AC7F}" srcOrd="0" destOrd="0" presId="urn:microsoft.com/office/officeart/2005/8/layout/hierarchy3"/>
    <dgm:cxn modelId="{E76DEDCA-7F07-42F4-AD86-3A1602977EDE}" type="presOf" srcId="{29F6F819-63F0-403E-B5E5-49B61AD86D3B}" destId="{8AAA8515-1EFE-4F5C-84FB-0903658D43F7}" srcOrd="0" destOrd="0" presId="urn:microsoft.com/office/officeart/2005/8/layout/hierarchy3"/>
    <dgm:cxn modelId="{C285EDCB-5648-490E-8AFB-DA9E9604B67A}" srcId="{352AA7A8-1E6D-49AF-A781-619AB4642B64}" destId="{7DDA7461-981A-4EF5-85C3-2CE855F328E9}" srcOrd="1" destOrd="0" parTransId="{9E6DF5A0-1267-47FA-95FA-4F0F043F916F}" sibTransId="{D8F6B462-8829-4886-ABA5-8D35F17F4920}"/>
    <dgm:cxn modelId="{5EDA4CD7-266E-47FF-8E83-3E241CCBBC00}" type="presOf" srcId="{F2C5195B-BB8F-4101-9934-CC5A654F3569}" destId="{25F2B5CD-02F0-491C-BBD1-37E51A55737F}" srcOrd="0" destOrd="0" presId="urn:microsoft.com/office/officeart/2005/8/layout/hierarchy3"/>
    <dgm:cxn modelId="{6C3C63FE-3F66-4C86-8ED8-142F9B754F8F}" type="presOf" srcId="{A70A9271-FBA1-448E-A48D-3471DE79B274}" destId="{03C83011-A2D3-4779-91DF-3B5680144BB8}" srcOrd="0" destOrd="0" presId="urn:microsoft.com/office/officeart/2005/8/layout/hierarchy3"/>
    <dgm:cxn modelId="{E416E87D-E638-4F69-BEF8-712E10EA14FF}" type="presParOf" srcId="{40D0AA1E-FE42-4743-A0D6-F12774B40557}" destId="{41DEEB27-1262-468D-9D59-93831C5A42B6}" srcOrd="0" destOrd="0" presId="urn:microsoft.com/office/officeart/2005/8/layout/hierarchy3"/>
    <dgm:cxn modelId="{8876B8B8-5A25-40A7-BD62-044A4436CE33}" type="presParOf" srcId="{41DEEB27-1262-468D-9D59-93831C5A42B6}" destId="{9E318A09-FECC-4F81-8D66-9AD0E2724405}" srcOrd="0" destOrd="0" presId="urn:microsoft.com/office/officeart/2005/8/layout/hierarchy3"/>
    <dgm:cxn modelId="{687FE968-8B82-4590-8F95-A8952191257C}" type="presParOf" srcId="{9E318A09-FECC-4F81-8D66-9AD0E2724405}" destId="{8AAA8515-1EFE-4F5C-84FB-0903658D43F7}" srcOrd="0" destOrd="0" presId="urn:microsoft.com/office/officeart/2005/8/layout/hierarchy3"/>
    <dgm:cxn modelId="{D295464E-178E-4441-897C-D7F0DEA6834C}" type="presParOf" srcId="{9E318A09-FECC-4F81-8D66-9AD0E2724405}" destId="{2ABD07E0-DF2D-4F09-94A8-CFBAFC32F495}" srcOrd="1" destOrd="0" presId="urn:microsoft.com/office/officeart/2005/8/layout/hierarchy3"/>
    <dgm:cxn modelId="{B6E60B75-E7BA-4F98-B4CC-54D75E52F579}" type="presParOf" srcId="{41DEEB27-1262-468D-9D59-93831C5A42B6}" destId="{EA35E585-D2C0-481B-9F60-1B79B8217B35}" srcOrd="1" destOrd="0" presId="urn:microsoft.com/office/officeart/2005/8/layout/hierarchy3"/>
    <dgm:cxn modelId="{1D007981-A07B-4481-BF54-40B234B48441}" type="presParOf" srcId="{EA35E585-D2C0-481B-9F60-1B79B8217B35}" destId="{E0929104-4250-4D49-9771-76D42AC52D06}" srcOrd="0" destOrd="0" presId="urn:microsoft.com/office/officeart/2005/8/layout/hierarchy3"/>
    <dgm:cxn modelId="{59EB0CA2-5CEE-4853-9258-F42760F8F6B6}" type="presParOf" srcId="{EA35E585-D2C0-481B-9F60-1B79B8217B35}" destId="{1E364F44-3FB4-4E06-9D91-D5BC060FB050}" srcOrd="1" destOrd="0" presId="urn:microsoft.com/office/officeart/2005/8/layout/hierarchy3"/>
    <dgm:cxn modelId="{114FC2A9-B6E2-4606-A363-679C24460F89}" type="presParOf" srcId="{EA35E585-D2C0-481B-9F60-1B79B8217B35}" destId="{538BF548-2A3D-4591-BAB0-1C51683D3357}" srcOrd="2" destOrd="0" presId="urn:microsoft.com/office/officeart/2005/8/layout/hierarchy3"/>
    <dgm:cxn modelId="{84F8FF53-3689-4EE3-AF02-1908868BE670}" type="presParOf" srcId="{EA35E585-D2C0-481B-9F60-1B79B8217B35}" destId="{25F2B5CD-02F0-491C-BBD1-37E51A55737F}" srcOrd="3" destOrd="0" presId="urn:microsoft.com/office/officeart/2005/8/layout/hierarchy3"/>
    <dgm:cxn modelId="{FF9C8F29-ADC1-4471-86EB-15D4EEF995D6}" type="presParOf" srcId="{40D0AA1E-FE42-4743-A0D6-F12774B40557}" destId="{53E128AB-B300-45D4-82ED-575B5D5F1C66}" srcOrd="1" destOrd="0" presId="urn:microsoft.com/office/officeart/2005/8/layout/hierarchy3"/>
    <dgm:cxn modelId="{683A8CE9-C292-43ED-91C1-6A482FC8CF0F}" type="presParOf" srcId="{53E128AB-B300-45D4-82ED-575B5D5F1C66}" destId="{0042DE81-648C-460D-A8DA-D30249D10390}" srcOrd="0" destOrd="0" presId="urn:microsoft.com/office/officeart/2005/8/layout/hierarchy3"/>
    <dgm:cxn modelId="{BC557AA9-BE97-4D06-80C4-4EE20EA44956}" type="presParOf" srcId="{0042DE81-648C-460D-A8DA-D30249D10390}" destId="{DA2C1CC8-3D39-45FF-85B4-3A3E604F804F}" srcOrd="0" destOrd="0" presId="urn:microsoft.com/office/officeart/2005/8/layout/hierarchy3"/>
    <dgm:cxn modelId="{BC3AA742-5DFE-4DAB-B710-A00E3CF050BF}" type="presParOf" srcId="{0042DE81-648C-460D-A8DA-D30249D10390}" destId="{9FCF651B-383A-4AD2-91B0-01DDD261F1B8}" srcOrd="1" destOrd="0" presId="urn:microsoft.com/office/officeart/2005/8/layout/hierarchy3"/>
    <dgm:cxn modelId="{3C6DF3A5-B8AA-4349-8046-293B5E0EC258}" type="presParOf" srcId="{53E128AB-B300-45D4-82ED-575B5D5F1C66}" destId="{8B0F1776-1E44-4263-A415-71F8F448B4F0}" srcOrd="1" destOrd="0" presId="urn:microsoft.com/office/officeart/2005/8/layout/hierarchy3"/>
    <dgm:cxn modelId="{E488BA01-FBC1-4BA2-97F9-2537337A5413}" type="presParOf" srcId="{8B0F1776-1E44-4263-A415-71F8F448B4F0}" destId="{9344FD0C-88EF-42F7-9F6F-57B1190C45B4}" srcOrd="0" destOrd="0" presId="urn:microsoft.com/office/officeart/2005/8/layout/hierarchy3"/>
    <dgm:cxn modelId="{CF15BD4F-D7E3-4E42-8B58-CB7C50E0850A}" type="presParOf" srcId="{8B0F1776-1E44-4263-A415-71F8F448B4F0}" destId="{03C83011-A2D3-4779-91DF-3B5680144BB8}" srcOrd="1" destOrd="0" presId="urn:microsoft.com/office/officeart/2005/8/layout/hierarchy3"/>
    <dgm:cxn modelId="{C618CC93-2864-4DD6-B321-F43B1DDE0744}" type="presParOf" srcId="{8B0F1776-1E44-4263-A415-71F8F448B4F0}" destId="{806A82A0-D6C8-4B61-9402-0727E261F9D0}" srcOrd="2" destOrd="0" presId="urn:microsoft.com/office/officeart/2005/8/layout/hierarchy3"/>
    <dgm:cxn modelId="{5294E6BD-E07C-4887-8C87-20D45C8724A0}" type="presParOf" srcId="{8B0F1776-1E44-4263-A415-71F8F448B4F0}" destId="{257A753A-5D82-4C66-B197-D1F19A6ACFFA}" srcOrd="3" destOrd="0" presId="urn:microsoft.com/office/officeart/2005/8/layout/hierarchy3"/>
    <dgm:cxn modelId="{FA699E1A-39D7-4DC4-8E47-972E0A9A5E4D}" type="presParOf" srcId="{8B0F1776-1E44-4263-A415-71F8F448B4F0}" destId="{34F5BB32-51C3-4055-A927-7CD436AF7CF8}" srcOrd="4" destOrd="0" presId="urn:microsoft.com/office/officeart/2005/8/layout/hierarchy3"/>
    <dgm:cxn modelId="{D29FD2D7-B75D-4342-8D95-8EDE54D524F3}" type="presParOf" srcId="{8B0F1776-1E44-4263-A415-71F8F448B4F0}" destId="{D213B66B-721E-43CF-96E3-A6534661AC7F}" srcOrd="5" destOrd="0" presId="urn:microsoft.com/office/officeart/2005/8/layout/hierarchy3"/>
    <dgm:cxn modelId="{F732D347-2962-4FDB-BA6E-1539F9263EAF}" type="presParOf" srcId="{8B0F1776-1E44-4263-A415-71F8F448B4F0}" destId="{287BD186-9122-4C11-8B4D-85337712EB27}" srcOrd="6" destOrd="0" presId="urn:microsoft.com/office/officeart/2005/8/layout/hierarchy3"/>
    <dgm:cxn modelId="{75B2000D-76C4-4CCB-A896-028B9383C275}" type="presParOf" srcId="{8B0F1776-1E44-4263-A415-71F8F448B4F0}" destId="{E3EE9A19-DD66-450F-829E-D095F9B0B383}"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DEF9C6-37C1-466A-938C-9663AFBC914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29F6F819-63F0-403E-B5E5-49B61AD86D3B}">
      <dgm:prSet phldrT="[Texto]"/>
      <dgm:spPr/>
      <dgm:t>
        <a:bodyPr/>
        <a:lstStyle/>
        <a:p>
          <a:r>
            <a:rPr lang="es-ES" dirty="0"/>
            <a:t>Ventajas </a:t>
          </a:r>
        </a:p>
      </dgm:t>
    </dgm:pt>
    <dgm:pt modelId="{10836EEB-4CF3-46BF-BE15-6FC3DEFA542A}" type="parTrans" cxnId="{F4D82408-4ACC-42B2-A230-CD5C50A3D193}">
      <dgm:prSet/>
      <dgm:spPr/>
      <dgm:t>
        <a:bodyPr/>
        <a:lstStyle/>
        <a:p>
          <a:endParaRPr lang="es-ES"/>
        </a:p>
      </dgm:t>
    </dgm:pt>
    <dgm:pt modelId="{F85FB02A-0FBD-4CAB-B4A4-8EFE0A3F7177}" type="sibTrans" cxnId="{F4D82408-4ACC-42B2-A230-CD5C50A3D193}">
      <dgm:prSet/>
      <dgm:spPr/>
      <dgm:t>
        <a:bodyPr/>
        <a:lstStyle/>
        <a:p>
          <a:endParaRPr lang="es-ES"/>
        </a:p>
      </dgm:t>
    </dgm:pt>
    <dgm:pt modelId="{45788741-9946-4C64-9BA0-D06831884C8B}">
      <dgm:prSet phldrT="[Texto]"/>
      <dgm:spPr/>
      <dgm:t>
        <a:bodyPr/>
        <a:lstStyle/>
        <a:p>
          <a:r>
            <a:rPr lang="es-ES" dirty="0"/>
            <a:t>Realidad objetiva</a:t>
          </a:r>
        </a:p>
      </dgm:t>
    </dgm:pt>
    <dgm:pt modelId="{9E91D08D-033D-497F-9987-9310AD06E09F}" type="parTrans" cxnId="{7B0F6B1A-4D57-411C-B988-4388ED316FEC}">
      <dgm:prSet/>
      <dgm:spPr/>
      <dgm:t>
        <a:bodyPr/>
        <a:lstStyle/>
        <a:p>
          <a:endParaRPr lang="es-ES"/>
        </a:p>
      </dgm:t>
    </dgm:pt>
    <dgm:pt modelId="{BEC5E064-D258-4AF7-ABD9-951F2A9D3A51}" type="sibTrans" cxnId="{7B0F6B1A-4D57-411C-B988-4388ED316FEC}">
      <dgm:prSet/>
      <dgm:spPr/>
      <dgm:t>
        <a:bodyPr/>
        <a:lstStyle/>
        <a:p>
          <a:endParaRPr lang="es-ES"/>
        </a:p>
      </dgm:t>
    </dgm:pt>
    <dgm:pt modelId="{F2C5195B-BB8F-4101-9934-CC5A654F3569}">
      <dgm:prSet phldrT="[Texto]"/>
      <dgm:spPr/>
      <dgm:t>
        <a:bodyPr/>
        <a:lstStyle/>
        <a:p>
          <a:r>
            <a:rPr lang="es-ES" dirty="0"/>
            <a:t>Ya obran en poder. Son muy asequibles</a:t>
          </a:r>
        </a:p>
      </dgm:t>
    </dgm:pt>
    <dgm:pt modelId="{141E59AC-B852-4753-9FDF-9BF4EAE6D93C}" type="parTrans" cxnId="{E6D394A4-380B-4BBF-A5AB-9043C6CC96AA}">
      <dgm:prSet/>
      <dgm:spPr/>
      <dgm:t>
        <a:bodyPr/>
        <a:lstStyle/>
        <a:p>
          <a:endParaRPr lang="es-ES"/>
        </a:p>
      </dgm:t>
    </dgm:pt>
    <dgm:pt modelId="{20F739D9-9688-43AA-9BD3-2EFF8EDD80B7}" type="sibTrans" cxnId="{E6D394A4-380B-4BBF-A5AB-9043C6CC96AA}">
      <dgm:prSet/>
      <dgm:spPr/>
      <dgm:t>
        <a:bodyPr/>
        <a:lstStyle/>
        <a:p>
          <a:endParaRPr lang="es-ES"/>
        </a:p>
      </dgm:t>
    </dgm:pt>
    <dgm:pt modelId="{352AA7A8-1E6D-49AF-A781-619AB4642B64}">
      <dgm:prSet phldrT="[Texto]"/>
      <dgm:spPr/>
      <dgm:t>
        <a:bodyPr/>
        <a:lstStyle/>
        <a:p>
          <a:r>
            <a:rPr lang="es-ES" dirty="0"/>
            <a:t>Inconvenientes</a:t>
          </a:r>
        </a:p>
      </dgm:t>
    </dgm:pt>
    <dgm:pt modelId="{80B066CA-566B-45C9-AC54-1C91E6B72315}" type="parTrans" cxnId="{FDFF7F23-80C3-470D-A912-3AA62CA24A8F}">
      <dgm:prSet/>
      <dgm:spPr/>
      <dgm:t>
        <a:bodyPr/>
        <a:lstStyle/>
        <a:p>
          <a:endParaRPr lang="es-ES"/>
        </a:p>
      </dgm:t>
    </dgm:pt>
    <dgm:pt modelId="{FAEAC87B-6BB6-4577-B3AA-52A5E1889D43}" type="sibTrans" cxnId="{FDFF7F23-80C3-470D-A912-3AA62CA24A8F}">
      <dgm:prSet/>
      <dgm:spPr/>
      <dgm:t>
        <a:bodyPr/>
        <a:lstStyle/>
        <a:p>
          <a:endParaRPr lang="es-ES"/>
        </a:p>
      </dgm:t>
    </dgm:pt>
    <dgm:pt modelId="{A70A9271-FBA1-448E-A48D-3471DE79B274}">
      <dgm:prSet phldrT="[Texto]"/>
      <dgm:spPr/>
      <dgm:t>
        <a:bodyPr/>
        <a:lstStyle/>
        <a:p>
          <a:r>
            <a:rPr lang="es-ES" dirty="0"/>
            <a:t>No abarcan la totalidad de la información. Sólo los que son obligatorios</a:t>
          </a:r>
        </a:p>
      </dgm:t>
    </dgm:pt>
    <dgm:pt modelId="{6358216B-2F09-4D8E-9C5B-48BA929E53E4}" type="parTrans" cxnId="{33C3CC9E-DA0B-4976-ADE9-C0F91C107F34}">
      <dgm:prSet/>
      <dgm:spPr/>
      <dgm:t>
        <a:bodyPr/>
        <a:lstStyle/>
        <a:p>
          <a:endParaRPr lang="es-ES"/>
        </a:p>
      </dgm:t>
    </dgm:pt>
    <dgm:pt modelId="{571FCB29-02B2-4276-A88E-AC00B5B974BD}" type="sibTrans" cxnId="{33C3CC9E-DA0B-4976-ADE9-C0F91C107F34}">
      <dgm:prSet/>
      <dgm:spPr/>
      <dgm:t>
        <a:bodyPr/>
        <a:lstStyle/>
        <a:p>
          <a:endParaRPr lang="es-ES"/>
        </a:p>
      </dgm:t>
    </dgm:pt>
    <dgm:pt modelId="{7DDA7461-981A-4EF5-85C3-2CE855F328E9}">
      <dgm:prSet phldrT="[Texto]"/>
      <dgm:spPr/>
      <dgm:t>
        <a:bodyPr/>
        <a:lstStyle/>
        <a:p>
          <a:r>
            <a:rPr lang="es-ES" dirty="0"/>
            <a:t>Problemas de calidad: bajas</a:t>
          </a:r>
        </a:p>
      </dgm:t>
    </dgm:pt>
    <dgm:pt modelId="{9E6DF5A0-1267-47FA-95FA-4F0F043F916F}" type="parTrans" cxnId="{C285EDCB-5648-490E-8AFB-DA9E9604B67A}">
      <dgm:prSet/>
      <dgm:spPr/>
      <dgm:t>
        <a:bodyPr/>
        <a:lstStyle/>
        <a:p>
          <a:endParaRPr lang="es-ES"/>
        </a:p>
      </dgm:t>
    </dgm:pt>
    <dgm:pt modelId="{D8F6B462-8829-4886-ABA5-8D35F17F4920}" type="sibTrans" cxnId="{C285EDCB-5648-490E-8AFB-DA9E9604B67A}">
      <dgm:prSet/>
      <dgm:spPr/>
      <dgm:t>
        <a:bodyPr/>
        <a:lstStyle/>
        <a:p>
          <a:endParaRPr lang="es-ES"/>
        </a:p>
      </dgm:t>
    </dgm:pt>
    <dgm:pt modelId="{40D0AA1E-FE42-4743-A0D6-F12774B40557}" type="pres">
      <dgm:prSet presAssocID="{94DEF9C6-37C1-466A-938C-9663AFBC9142}" presName="diagram" presStyleCnt="0">
        <dgm:presLayoutVars>
          <dgm:chPref val="1"/>
          <dgm:dir/>
          <dgm:animOne val="branch"/>
          <dgm:animLvl val="lvl"/>
          <dgm:resizeHandles/>
        </dgm:presLayoutVars>
      </dgm:prSet>
      <dgm:spPr/>
    </dgm:pt>
    <dgm:pt modelId="{41DEEB27-1262-468D-9D59-93831C5A42B6}" type="pres">
      <dgm:prSet presAssocID="{29F6F819-63F0-403E-B5E5-49B61AD86D3B}" presName="root" presStyleCnt="0"/>
      <dgm:spPr/>
    </dgm:pt>
    <dgm:pt modelId="{9E318A09-FECC-4F81-8D66-9AD0E2724405}" type="pres">
      <dgm:prSet presAssocID="{29F6F819-63F0-403E-B5E5-49B61AD86D3B}" presName="rootComposite" presStyleCnt="0"/>
      <dgm:spPr/>
    </dgm:pt>
    <dgm:pt modelId="{8AAA8515-1EFE-4F5C-84FB-0903658D43F7}" type="pres">
      <dgm:prSet presAssocID="{29F6F819-63F0-403E-B5E5-49B61AD86D3B}" presName="rootText" presStyleLbl="node1" presStyleIdx="0" presStyleCnt="2" custScaleX="78966" custScaleY="63798"/>
      <dgm:spPr/>
    </dgm:pt>
    <dgm:pt modelId="{2ABD07E0-DF2D-4F09-94A8-CFBAFC32F495}" type="pres">
      <dgm:prSet presAssocID="{29F6F819-63F0-403E-B5E5-49B61AD86D3B}" presName="rootConnector" presStyleLbl="node1" presStyleIdx="0" presStyleCnt="2"/>
      <dgm:spPr/>
    </dgm:pt>
    <dgm:pt modelId="{EA35E585-D2C0-481B-9F60-1B79B8217B35}" type="pres">
      <dgm:prSet presAssocID="{29F6F819-63F0-403E-B5E5-49B61AD86D3B}" presName="childShape" presStyleCnt="0"/>
      <dgm:spPr/>
    </dgm:pt>
    <dgm:pt modelId="{E0929104-4250-4D49-9771-76D42AC52D06}" type="pres">
      <dgm:prSet presAssocID="{9E91D08D-033D-497F-9987-9310AD06E09F}" presName="Name13" presStyleLbl="parChTrans1D2" presStyleIdx="0" presStyleCnt="4"/>
      <dgm:spPr/>
    </dgm:pt>
    <dgm:pt modelId="{1E364F44-3FB4-4E06-9D91-D5BC060FB050}" type="pres">
      <dgm:prSet presAssocID="{45788741-9946-4C64-9BA0-D06831884C8B}" presName="childText" presStyleLbl="bgAcc1" presStyleIdx="0" presStyleCnt="4" custScaleY="57202">
        <dgm:presLayoutVars>
          <dgm:bulletEnabled val="1"/>
        </dgm:presLayoutVars>
      </dgm:prSet>
      <dgm:spPr/>
    </dgm:pt>
    <dgm:pt modelId="{538BF548-2A3D-4591-BAB0-1C51683D3357}" type="pres">
      <dgm:prSet presAssocID="{141E59AC-B852-4753-9FDF-9BF4EAE6D93C}" presName="Name13" presStyleLbl="parChTrans1D2" presStyleIdx="1" presStyleCnt="4"/>
      <dgm:spPr/>
    </dgm:pt>
    <dgm:pt modelId="{25F2B5CD-02F0-491C-BBD1-37E51A55737F}" type="pres">
      <dgm:prSet presAssocID="{F2C5195B-BB8F-4101-9934-CC5A654F3569}" presName="childText" presStyleLbl="bgAcc1" presStyleIdx="1" presStyleCnt="4" custScaleY="64403">
        <dgm:presLayoutVars>
          <dgm:bulletEnabled val="1"/>
        </dgm:presLayoutVars>
      </dgm:prSet>
      <dgm:spPr/>
    </dgm:pt>
    <dgm:pt modelId="{53E128AB-B300-45D4-82ED-575B5D5F1C66}" type="pres">
      <dgm:prSet presAssocID="{352AA7A8-1E6D-49AF-A781-619AB4642B64}" presName="root" presStyleCnt="0"/>
      <dgm:spPr/>
    </dgm:pt>
    <dgm:pt modelId="{0042DE81-648C-460D-A8DA-D30249D10390}" type="pres">
      <dgm:prSet presAssocID="{352AA7A8-1E6D-49AF-A781-619AB4642B64}" presName="rootComposite" presStyleCnt="0"/>
      <dgm:spPr/>
    </dgm:pt>
    <dgm:pt modelId="{DA2C1CC8-3D39-45FF-85B4-3A3E604F804F}" type="pres">
      <dgm:prSet presAssocID="{352AA7A8-1E6D-49AF-A781-619AB4642B64}" presName="rootText" presStyleLbl="node1" presStyleIdx="1" presStyleCnt="2" custScaleX="81235" custScaleY="65938"/>
      <dgm:spPr/>
    </dgm:pt>
    <dgm:pt modelId="{9FCF651B-383A-4AD2-91B0-01DDD261F1B8}" type="pres">
      <dgm:prSet presAssocID="{352AA7A8-1E6D-49AF-A781-619AB4642B64}" presName="rootConnector" presStyleLbl="node1" presStyleIdx="1" presStyleCnt="2"/>
      <dgm:spPr/>
    </dgm:pt>
    <dgm:pt modelId="{8B0F1776-1E44-4263-A415-71F8F448B4F0}" type="pres">
      <dgm:prSet presAssocID="{352AA7A8-1E6D-49AF-A781-619AB4642B64}" presName="childShape" presStyleCnt="0"/>
      <dgm:spPr/>
    </dgm:pt>
    <dgm:pt modelId="{9344FD0C-88EF-42F7-9F6F-57B1190C45B4}" type="pres">
      <dgm:prSet presAssocID="{6358216B-2F09-4D8E-9C5B-48BA929E53E4}" presName="Name13" presStyleLbl="parChTrans1D2" presStyleIdx="2" presStyleCnt="4"/>
      <dgm:spPr/>
    </dgm:pt>
    <dgm:pt modelId="{03C83011-A2D3-4779-91DF-3B5680144BB8}" type="pres">
      <dgm:prSet presAssocID="{A70A9271-FBA1-448E-A48D-3471DE79B274}" presName="childText" presStyleLbl="bgAcc1" presStyleIdx="2" presStyleCnt="4" custScaleY="85803">
        <dgm:presLayoutVars>
          <dgm:bulletEnabled val="1"/>
        </dgm:presLayoutVars>
      </dgm:prSet>
      <dgm:spPr/>
    </dgm:pt>
    <dgm:pt modelId="{806A82A0-D6C8-4B61-9402-0727E261F9D0}" type="pres">
      <dgm:prSet presAssocID="{9E6DF5A0-1267-47FA-95FA-4F0F043F916F}" presName="Name13" presStyleLbl="parChTrans1D2" presStyleIdx="3" presStyleCnt="4"/>
      <dgm:spPr/>
    </dgm:pt>
    <dgm:pt modelId="{257A753A-5D82-4C66-B197-D1F19A6ACFFA}" type="pres">
      <dgm:prSet presAssocID="{7DDA7461-981A-4EF5-85C3-2CE855F328E9}" presName="childText" presStyleLbl="bgAcc1" presStyleIdx="3" presStyleCnt="4" custScaleY="55638">
        <dgm:presLayoutVars>
          <dgm:bulletEnabled val="1"/>
        </dgm:presLayoutVars>
      </dgm:prSet>
      <dgm:spPr/>
    </dgm:pt>
  </dgm:ptLst>
  <dgm:cxnLst>
    <dgm:cxn modelId="{3C655207-61CA-4E65-BA79-2B36D70709A0}" type="presOf" srcId="{352AA7A8-1E6D-49AF-A781-619AB4642B64}" destId="{9FCF651B-383A-4AD2-91B0-01DDD261F1B8}" srcOrd="1" destOrd="0" presId="urn:microsoft.com/office/officeart/2005/8/layout/hierarchy3"/>
    <dgm:cxn modelId="{F4D82408-4ACC-42B2-A230-CD5C50A3D193}" srcId="{94DEF9C6-37C1-466A-938C-9663AFBC9142}" destId="{29F6F819-63F0-403E-B5E5-49B61AD86D3B}" srcOrd="0" destOrd="0" parTransId="{10836EEB-4CF3-46BF-BE15-6FC3DEFA542A}" sibTransId="{F85FB02A-0FBD-4CAB-B4A4-8EFE0A3F7177}"/>
    <dgm:cxn modelId="{7B0F6B1A-4D57-411C-B988-4388ED316FEC}" srcId="{29F6F819-63F0-403E-B5E5-49B61AD86D3B}" destId="{45788741-9946-4C64-9BA0-D06831884C8B}" srcOrd="0" destOrd="0" parTransId="{9E91D08D-033D-497F-9987-9310AD06E09F}" sibTransId="{BEC5E064-D258-4AF7-ABD9-951F2A9D3A51}"/>
    <dgm:cxn modelId="{FDFF7F23-80C3-470D-A912-3AA62CA24A8F}" srcId="{94DEF9C6-37C1-466A-938C-9663AFBC9142}" destId="{352AA7A8-1E6D-49AF-A781-619AB4642B64}" srcOrd="1" destOrd="0" parTransId="{80B066CA-566B-45C9-AC54-1C91E6B72315}" sibTransId="{FAEAC87B-6BB6-4577-B3AA-52A5E1889D43}"/>
    <dgm:cxn modelId="{CB8BC525-8BF7-4659-B649-B5C4AFC5A8FC}" type="presOf" srcId="{29F6F819-63F0-403E-B5E5-49B61AD86D3B}" destId="{2ABD07E0-DF2D-4F09-94A8-CFBAFC32F495}" srcOrd="1" destOrd="0" presId="urn:microsoft.com/office/officeart/2005/8/layout/hierarchy3"/>
    <dgm:cxn modelId="{97357230-FC13-41EB-B84E-B0F9FD80CB56}" type="presOf" srcId="{6358216B-2F09-4D8E-9C5B-48BA929E53E4}" destId="{9344FD0C-88EF-42F7-9F6F-57B1190C45B4}" srcOrd="0" destOrd="0" presId="urn:microsoft.com/office/officeart/2005/8/layout/hierarchy3"/>
    <dgm:cxn modelId="{94139441-93B9-4014-8643-2EAA6381698C}" type="presOf" srcId="{9E91D08D-033D-497F-9987-9310AD06E09F}" destId="{E0929104-4250-4D49-9771-76D42AC52D06}" srcOrd="0" destOrd="0" presId="urn:microsoft.com/office/officeart/2005/8/layout/hierarchy3"/>
    <dgm:cxn modelId="{1F92A04D-E372-43C5-A4D9-5A92EBAC1F48}" type="presOf" srcId="{94DEF9C6-37C1-466A-938C-9663AFBC9142}" destId="{40D0AA1E-FE42-4743-A0D6-F12774B40557}" srcOrd="0" destOrd="0" presId="urn:microsoft.com/office/officeart/2005/8/layout/hierarchy3"/>
    <dgm:cxn modelId="{D8269C50-4096-4BE9-B0AB-4BCE45F1374A}" type="presOf" srcId="{7DDA7461-981A-4EF5-85C3-2CE855F328E9}" destId="{257A753A-5D82-4C66-B197-D1F19A6ACFFA}" srcOrd="0" destOrd="0" presId="urn:microsoft.com/office/officeart/2005/8/layout/hierarchy3"/>
    <dgm:cxn modelId="{FEDB1D52-D331-4ADC-84CA-8255266BE0F3}" type="presOf" srcId="{9E6DF5A0-1267-47FA-95FA-4F0F043F916F}" destId="{806A82A0-D6C8-4B61-9402-0727E261F9D0}" srcOrd="0" destOrd="0" presId="urn:microsoft.com/office/officeart/2005/8/layout/hierarchy3"/>
    <dgm:cxn modelId="{B5F1AC57-205C-4DA0-8CF7-1F877D9FAC61}" type="presOf" srcId="{45788741-9946-4C64-9BA0-D06831884C8B}" destId="{1E364F44-3FB4-4E06-9D91-D5BC060FB050}" srcOrd="0" destOrd="0" presId="urn:microsoft.com/office/officeart/2005/8/layout/hierarchy3"/>
    <dgm:cxn modelId="{2A9CA49A-5E90-4AC7-B9D9-F5BD0462857B}" type="presOf" srcId="{141E59AC-B852-4753-9FDF-9BF4EAE6D93C}" destId="{538BF548-2A3D-4591-BAB0-1C51683D3357}" srcOrd="0" destOrd="0" presId="urn:microsoft.com/office/officeart/2005/8/layout/hierarchy3"/>
    <dgm:cxn modelId="{33C3CC9E-DA0B-4976-ADE9-C0F91C107F34}" srcId="{352AA7A8-1E6D-49AF-A781-619AB4642B64}" destId="{A70A9271-FBA1-448E-A48D-3471DE79B274}" srcOrd="0" destOrd="0" parTransId="{6358216B-2F09-4D8E-9C5B-48BA929E53E4}" sibTransId="{571FCB29-02B2-4276-A88E-AC00B5B974BD}"/>
    <dgm:cxn modelId="{E6D394A4-380B-4BBF-A5AB-9043C6CC96AA}" srcId="{29F6F819-63F0-403E-B5E5-49B61AD86D3B}" destId="{F2C5195B-BB8F-4101-9934-CC5A654F3569}" srcOrd="1" destOrd="0" parTransId="{141E59AC-B852-4753-9FDF-9BF4EAE6D93C}" sibTransId="{20F739D9-9688-43AA-9BD3-2EFF8EDD80B7}"/>
    <dgm:cxn modelId="{8C45D2B1-5618-4175-B224-6FC354649BD4}" type="presOf" srcId="{352AA7A8-1E6D-49AF-A781-619AB4642B64}" destId="{DA2C1CC8-3D39-45FF-85B4-3A3E604F804F}" srcOrd="0" destOrd="0" presId="urn:microsoft.com/office/officeart/2005/8/layout/hierarchy3"/>
    <dgm:cxn modelId="{E76DEDCA-7F07-42F4-AD86-3A1602977EDE}" type="presOf" srcId="{29F6F819-63F0-403E-B5E5-49B61AD86D3B}" destId="{8AAA8515-1EFE-4F5C-84FB-0903658D43F7}" srcOrd="0" destOrd="0" presId="urn:microsoft.com/office/officeart/2005/8/layout/hierarchy3"/>
    <dgm:cxn modelId="{C285EDCB-5648-490E-8AFB-DA9E9604B67A}" srcId="{352AA7A8-1E6D-49AF-A781-619AB4642B64}" destId="{7DDA7461-981A-4EF5-85C3-2CE855F328E9}" srcOrd="1" destOrd="0" parTransId="{9E6DF5A0-1267-47FA-95FA-4F0F043F916F}" sibTransId="{D8F6B462-8829-4886-ABA5-8D35F17F4920}"/>
    <dgm:cxn modelId="{5EDA4CD7-266E-47FF-8E83-3E241CCBBC00}" type="presOf" srcId="{F2C5195B-BB8F-4101-9934-CC5A654F3569}" destId="{25F2B5CD-02F0-491C-BBD1-37E51A55737F}" srcOrd="0" destOrd="0" presId="urn:microsoft.com/office/officeart/2005/8/layout/hierarchy3"/>
    <dgm:cxn modelId="{6C3C63FE-3F66-4C86-8ED8-142F9B754F8F}" type="presOf" srcId="{A70A9271-FBA1-448E-A48D-3471DE79B274}" destId="{03C83011-A2D3-4779-91DF-3B5680144BB8}" srcOrd="0" destOrd="0" presId="urn:microsoft.com/office/officeart/2005/8/layout/hierarchy3"/>
    <dgm:cxn modelId="{E416E87D-E638-4F69-BEF8-712E10EA14FF}" type="presParOf" srcId="{40D0AA1E-FE42-4743-A0D6-F12774B40557}" destId="{41DEEB27-1262-468D-9D59-93831C5A42B6}" srcOrd="0" destOrd="0" presId="urn:microsoft.com/office/officeart/2005/8/layout/hierarchy3"/>
    <dgm:cxn modelId="{8876B8B8-5A25-40A7-BD62-044A4436CE33}" type="presParOf" srcId="{41DEEB27-1262-468D-9D59-93831C5A42B6}" destId="{9E318A09-FECC-4F81-8D66-9AD0E2724405}" srcOrd="0" destOrd="0" presId="urn:microsoft.com/office/officeart/2005/8/layout/hierarchy3"/>
    <dgm:cxn modelId="{687FE968-8B82-4590-8F95-A8952191257C}" type="presParOf" srcId="{9E318A09-FECC-4F81-8D66-9AD0E2724405}" destId="{8AAA8515-1EFE-4F5C-84FB-0903658D43F7}" srcOrd="0" destOrd="0" presId="urn:microsoft.com/office/officeart/2005/8/layout/hierarchy3"/>
    <dgm:cxn modelId="{D295464E-178E-4441-897C-D7F0DEA6834C}" type="presParOf" srcId="{9E318A09-FECC-4F81-8D66-9AD0E2724405}" destId="{2ABD07E0-DF2D-4F09-94A8-CFBAFC32F495}" srcOrd="1" destOrd="0" presId="urn:microsoft.com/office/officeart/2005/8/layout/hierarchy3"/>
    <dgm:cxn modelId="{B6E60B75-E7BA-4F98-B4CC-54D75E52F579}" type="presParOf" srcId="{41DEEB27-1262-468D-9D59-93831C5A42B6}" destId="{EA35E585-D2C0-481B-9F60-1B79B8217B35}" srcOrd="1" destOrd="0" presId="urn:microsoft.com/office/officeart/2005/8/layout/hierarchy3"/>
    <dgm:cxn modelId="{1D007981-A07B-4481-BF54-40B234B48441}" type="presParOf" srcId="{EA35E585-D2C0-481B-9F60-1B79B8217B35}" destId="{E0929104-4250-4D49-9771-76D42AC52D06}" srcOrd="0" destOrd="0" presId="urn:microsoft.com/office/officeart/2005/8/layout/hierarchy3"/>
    <dgm:cxn modelId="{59EB0CA2-5CEE-4853-9258-F42760F8F6B6}" type="presParOf" srcId="{EA35E585-D2C0-481B-9F60-1B79B8217B35}" destId="{1E364F44-3FB4-4E06-9D91-D5BC060FB050}" srcOrd="1" destOrd="0" presId="urn:microsoft.com/office/officeart/2005/8/layout/hierarchy3"/>
    <dgm:cxn modelId="{114FC2A9-B6E2-4606-A363-679C24460F89}" type="presParOf" srcId="{EA35E585-D2C0-481B-9F60-1B79B8217B35}" destId="{538BF548-2A3D-4591-BAB0-1C51683D3357}" srcOrd="2" destOrd="0" presId="urn:microsoft.com/office/officeart/2005/8/layout/hierarchy3"/>
    <dgm:cxn modelId="{84F8FF53-3689-4EE3-AF02-1908868BE670}" type="presParOf" srcId="{EA35E585-D2C0-481B-9F60-1B79B8217B35}" destId="{25F2B5CD-02F0-491C-BBD1-37E51A55737F}" srcOrd="3" destOrd="0" presId="urn:microsoft.com/office/officeart/2005/8/layout/hierarchy3"/>
    <dgm:cxn modelId="{FF9C8F29-ADC1-4471-86EB-15D4EEF995D6}" type="presParOf" srcId="{40D0AA1E-FE42-4743-A0D6-F12774B40557}" destId="{53E128AB-B300-45D4-82ED-575B5D5F1C66}" srcOrd="1" destOrd="0" presId="urn:microsoft.com/office/officeart/2005/8/layout/hierarchy3"/>
    <dgm:cxn modelId="{683A8CE9-C292-43ED-91C1-6A482FC8CF0F}" type="presParOf" srcId="{53E128AB-B300-45D4-82ED-575B5D5F1C66}" destId="{0042DE81-648C-460D-A8DA-D30249D10390}" srcOrd="0" destOrd="0" presId="urn:microsoft.com/office/officeart/2005/8/layout/hierarchy3"/>
    <dgm:cxn modelId="{BC557AA9-BE97-4D06-80C4-4EE20EA44956}" type="presParOf" srcId="{0042DE81-648C-460D-A8DA-D30249D10390}" destId="{DA2C1CC8-3D39-45FF-85B4-3A3E604F804F}" srcOrd="0" destOrd="0" presId="urn:microsoft.com/office/officeart/2005/8/layout/hierarchy3"/>
    <dgm:cxn modelId="{BC3AA742-5DFE-4DAB-B710-A00E3CF050BF}" type="presParOf" srcId="{0042DE81-648C-460D-A8DA-D30249D10390}" destId="{9FCF651B-383A-4AD2-91B0-01DDD261F1B8}" srcOrd="1" destOrd="0" presId="urn:microsoft.com/office/officeart/2005/8/layout/hierarchy3"/>
    <dgm:cxn modelId="{3C6DF3A5-B8AA-4349-8046-293B5E0EC258}" type="presParOf" srcId="{53E128AB-B300-45D4-82ED-575B5D5F1C66}" destId="{8B0F1776-1E44-4263-A415-71F8F448B4F0}" srcOrd="1" destOrd="0" presId="urn:microsoft.com/office/officeart/2005/8/layout/hierarchy3"/>
    <dgm:cxn modelId="{E488BA01-FBC1-4BA2-97F9-2537337A5413}" type="presParOf" srcId="{8B0F1776-1E44-4263-A415-71F8F448B4F0}" destId="{9344FD0C-88EF-42F7-9F6F-57B1190C45B4}" srcOrd="0" destOrd="0" presId="urn:microsoft.com/office/officeart/2005/8/layout/hierarchy3"/>
    <dgm:cxn modelId="{CF15BD4F-D7E3-4E42-8B58-CB7C50E0850A}" type="presParOf" srcId="{8B0F1776-1E44-4263-A415-71F8F448B4F0}" destId="{03C83011-A2D3-4779-91DF-3B5680144BB8}" srcOrd="1" destOrd="0" presId="urn:microsoft.com/office/officeart/2005/8/layout/hierarchy3"/>
    <dgm:cxn modelId="{C618CC93-2864-4DD6-B321-F43B1DDE0744}" type="presParOf" srcId="{8B0F1776-1E44-4263-A415-71F8F448B4F0}" destId="{806A82A0-D6C8-4B61-9402-0727E261F9D0}" srcOrd="2" destOrd="0" presId="urn:microsoft.com/office/officeart/2005/8/layout/hierarchy3"/>
    <dgm:cxn modelId="{5294E6BD-E07C-4887-8C87-20D45C8724A0}" type="presParOf" srcId="{8B0F1776-1E44-4263-A415-71F8F448B4F0}" destId="{257A753A-5D82-4C66-B197-D1F19A6ACFFA}"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D3BC9C-B450-4CBA-9B42-FE6336906D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S"/>
        </a:p>
      </dgm:t>
    </dgm:pt>
    <dgm:pt modelId="{554B49B2-E003-417D-A8F7-FBA7677811C3}">
      <dgm:prSet phldrT="[Texto]" custT="1"/>
      <dgm:spPr/>
      <dgm:t>
        <a:bodyPr/>
        <a:lstStyle/>
        <a:p>
          <a:r>
            <a:rPr lang="es-ES" sz="1600" dirty="0"/>
            <a:t>Información anual para cada municipio de la región sobre:</a:t>
          </a:r>
        </a:p>
      </dgm:t>
    </dgm:pt>
    <dgm:pt modelId="{593FF47F-004E-4555-9FFD-B7135205D625}" type="parTrans" cxnId="{351C5C15-BA71-4671-A618-B6132BDF4742}">
      <dgm:prSet/>
      <dgm:spPr/>
      <dgm:t>
        <a:bodyPr/>
        <a:lstStyle/>
        <a:p>
          <a:endParaRPr lang="es-ES"/>
        </a:p>
      </dgm:t>
    </dgm:pt>
    <dgm:pt modelId="{5962B5AF-F5AC-4283-B0B9-9ACBCA541C62}" type="sibTrans" cxnId="{351C5C15-BA71-4671-A618-B6132BDF4742}">
      <dgm:prSet/>
      <dgm:spPr/>
      <dgm:t>
        <a:bodyPr/>
        <a:lstStyle/>
        <a:p>
          <a:endParaRPr lang="es-ES"/>
        </a:p>
      </dgm:t>
    </dgm:pt>
    <dgm:pt modelId="{807F35A9-13A6-40B2-87B7-D3E66736FDAD}">
      <dgm:prSet phldrT="[Texto]" custT="1"/>
      <dgm:spPr/>
      <dgm:t>
        <a:bodyPr/>
        <a:lstStyle/>
        <a:p>
          <a:r>
            <a:rPr lang="es-ES" sz="1600" dirty="0"/>
            <a:t>Censo de Población y viviendas</a:t>
          </a:r>
        </a:p>
      </dgm:t>
    </dgm:pt>
    <dgm:pt modelId="{7531F401-23C9-4EF6-B1A8-43903D821B97}" type="parTrans" cxnId="{D6369EFE-7250-4829-AA38-BC8FDC1654F7}">
      <dgm:prSet/>
      <dgm:spPr/>
      <dgm:t>
        <a:bodyPr/>
        <a:lstStyle/>
        <a:p>
          <a:endParaRPr lang="es-ES"/>
        </a:p>
      </dgm:t>
    </dgm:pt>
    <dgm:pt modelId="{29174382-DF4B-48D9-9F99-80F6FFE3BAED}" type="sibTrans" cxnId="{D6369EFE-7250-4829-AA38-BC8FDC1654F7}">
      <dgm:prSet/>
      <dgm:spPr/>
      <dgm:t>
        <a:bodyPr/>
        <a:lstStyle/>
        <a:p>
          <a:endParaRPr lang="es-ES"/>
        </a:p>
      </dgm:t>
    </dgm:pt>
    <dgm:pt modelId="{8CBEC57A-D92A-418D-86A8-83F376D9AF2B}">
      <dgm:prSet phldrT="[Texto]" custT="1"/>
      <dgm:spPr/>
      <dgm:t>
        <a:bodyPr/>
        <a:lstStyle/>
        <a:p>
          <a:r>
            <a:rPr lang="es-ES" sz="1600" dirty="0"/>
            <a:t>Censo agrario</a:t>
          </a:r>
        </a:p>
      </dgm:t>
    </dgm:pt>
    <dgm:pt modelId="{9D2F8E22-B8E0-4CFD-8591-189672301E08}" type="parTrans" cxnId="{D0963C30-7E98-4DC9-BB96-405E0F16D5B5}">
      <dgm:prSet/>
      <dgm:spPr/>
      <dgm:t>
        <a:bodyPr/>
        <a:lstStyle/>
        <a:p>
          <a:endParaRPr lang="es-ES"/>
        </a:p>
      </dgm:t>
    </dgm:pt>
    <dgm:pt modelId="{1EC2F536-0610-4124-9A7D-9002D0F025ED}" type="sibTrans" cxnId="{D0963C30-7E98-4DC9-BB96-405E0F16D5B5}">
      <dgm:prSet/>
      <dgm:spPr/>
      <dgm:t>
        <a:bodyPr/>
        <a:lstStyle/>
        <a:p>
          <a:endParaRPr lang="es-ES"/>
        </a:p>
      </dgm:t>
    </dgm:pt>
    <dgm:pt modelId="{7FFA3924-A01A-4D32-8327-5C5C641C7F69}">
      <dgm:prSet custT="1"/>
      <dgm:spPr/>
      <dgm:t>
        <a:bodyPr/>
        <a:lstStyle/>
        <a:p>
          <a:r>
            <a:rPr lang="es-ES" sz="1600" dirty="0"/>
            <a:t>Mercado de trabajo</a:t>
          </a:r>
        </a:p>
      </dgm:t>
    </dgm:pt>
    <dgm:pt modelId="{9A5432E7-C22E-4480-83A2-6FE706A59869}" type="parTrans" cxnId="{FD16BF65-4688-43DF-8090-F5B71D426C71}">
      <dgm:prSet/>
      <dgm:spPr/>
      <dgm:t>
        <a:bodyPr/>
        <a:lstStyle/>
        <a:p>
          <a:endParaRPr lang="es-ES"/>
        </a:p>
      </dgm:t>
    </dgm:pt>
    <dgm:pt modelId="{49F8356B-FE7E-4F2E-9C12-C7AA1EF5B61E}" type="sibTrans" cxnId="{FD16BF65-4688-43DF-8090-F5B71D426C71}">
      <dgm:prSet/>
      <dgm:spPr/>
      <dgm:t>
        <a:bodyPr/>
        <a:lstStyle/>
        <a:p>
          <a:endParaRPr lang="es-ES"/>
        </a:p>
      </dgm:t>
    </dgm:pt>
    <dgm:pt modelId="{D6783710-D56A-49F1-99DF-738A4BB1D2EB}">
      <dgm:prSet custT="1"/>
      <dgm:spPr/>
      <dgm:t>
        <a:bodyPr/>
        <a:lstStyle/>
        <a:p>
          <a:r>
            <a:rPr lang="es-ES" sz="1600" dirty="0"/>
            <a:t>Parque de viviendas</a:t>
          </a:r>
        </a:p>
      </dgm:t>
    </dgm:pt>
    <dgm:pt modelId="{972CB2AB-2F05-4422-A492-8A9FA839DCAC}" type="parTrans" cxnId="{0C067213-F916-4AED-A12E-A67C3BC8610A}">
      <dgm:prSet/>
      <dgm:spPr/>
      <dgm:t>
        <a:bodyPr/>
        <a:lstStyle/>
        <a:p>
          <a:endParaRPr lang="es-ES"/>
        </a:p>
      </dgm:t>
    </dgm:pt>
    <dgm:pt modelId="{49AA66F0-4E9B-4215-B6D5-C133175C9C81}" type="sibTrans" cxnId="{0C067213-F916-4AED-A12E-A67C3BC8610A}">
      <dgm:prSet/>
      <dgm:spPr/>
      <dgm:t>
        <a:bodyPr/>
        <a:lstStyle/>
        <a:p>
          <a:endParaRPr lang="es-ES"/>
        </a:p>
      </dgm:t>
    </dgm:pt>
    <dgm:pt modelId="{0416A30B-B818-482D-833D-A50C197FC42C}">
      <dgm:prSet custT="1"/>
      <dgm:spPr/>
      <dgm:t>
        <a:bodyPr/>
        <a:lstStyle/>
        <a:p>
          <a:r>
            <a:rPr lang="es-ES" sz="1600" dirty="0"/>
            <a:t>Demografía</a:t>
          </a:r>
        </a:p>
      </dgm:t>
    </dgm:pt>
    <dgm:pt modelId="{B96F4766-FE77-4EFC-B542-15659D987133}" type="parTrans" cxnId="{7ACEFB7B-D894-48FC-9F20-C0AB7067598E}">
      <dgm:prSet/>
      <dgm:spPr/>
      <dgm:t>
        <a:bodyPr/>
        <a:lstStyle/>
        <a:p>
          <a:endParaRPr lang="es-ES"/>
        </a:p>
      </dgm:t>
    </dgm:pt>
    <dgm:pt modelId="{CDC0BA9B-8044-4769-A654-8D65A644C3B7}" type="sibTrans" cxnId="{7ACEFB7B-D894-48FC-9F20-C0AB7067598E}">
      <dgm:prSet/>
      <dgm:spPr/>
      <dgm:t>
        <a:bodyPr/>
        <a:lstStyle/>
        <a:p>
          <a:endParaRPr lang="es-ES"/>
        </a:p>
      </dgm:t>
    </dgm:pt>
    <dgm:pt modelId="{FBBEB64C-13A8-43E4-81D9-9E9B3E57960D}">
      <dgm:prSet custT="1"/>
      <dgm:spPr/>
      <dgm:t>
        <a:bodyPr/>
        <a:lstStyle/>
        <a:p>
          <a:r>
            <a:rPr lang="es-ES" sz="1600" dirty="0"/>
            <a:t>Zonificación reto demográfico</a:t>
          </a:r>
        </a:p>
      </dgm:t>
    </dgm:pt>
    <dgm:pt modelId="{7118A339-BEB7-477B-8180-D0440278BB9F}" type="parTrans" cxnId="{A513325C-097A-4245-9B56-BBEC9B5DC740}">
      <dgm:prSet/>
      <dgm:spPr/>
      <dgm:t>
        <a:bodyPr/>
        <a:lstStyle/>
        <a:p>
          <a:endParaRPr lang="es-ES"/>
        </a:p>
      </dgm:t>
    </dgm:pt>
    <dgm:pt modelId="{18179A7E-632E-4A78-BB07-0E19744FE69C}" type="sibTrans" cxnId="{A513325C-097A-4245-9B56-BBEC9B5DC740}">
      <dgm:prSet/>
      <dgm:spPr/>
      <dgm:t>
        <a:bodyPr/>
        <a:lstStyle/>
        <a:p>
          <a:endParaRPr lang="es-ES"/>
        </a:p>
      </dgm:t>
    </dgm:pt>
    <dgm:pt modelId="{DFCD3E8A-25B3-4687-A7BC-A46F3E44D76C}">
      <dgm:prSet custT="1"/>
      <dgm:spPr/>
      <dgm:t>
        <a:bodyPr/>
        <a:lstStyle/>
        <a:p>
          <a:r>
            <a:rPr lang="es-ES" sz="1600" dirty="0"/>
            <a:t>Territorio</a:t>
          </a:r>
        </a:p>
      </dgm:t>
    </dgm:pt>
    <dgm:pt modelId="{E4CFD84D-4218-4936-99CF-74C0ABFBA53E}" type="parTrans" cxnId="{58832508-3DFB-4EAB-81CB-6F8EEAFD97FE}">
      <dgm:prSet/>
      <dgm:spPr/>
      <dgm:t>
        <a:bodyPr/>
        <a:lstStyle/>
        <a:p>
          <a:endParaRPr lang="es-ES"/>
        </a:p>
      </dgm:t>
    </dgm:pt>
    <dgm:pt modelId="{46F948E4-E264-427D-8020-3A3918A8AEAD}" type="sibTrans" cxnId="{58832508-3DFB-4EAB-81CB-6F8EEAFD97FE}">
      <dgm:prSet/>
      <dgm:spPr/>
      <dgm:t>
        <a:bodyPr/>
        <a:lstStyle/>
        <a:p>
          <a:endParaRPr lang="es-ES"/>
        </a:p>
      </dgm:t>
    </dgm:pt>
    <dgm:pt modelId="{83EA9651-D67F-45B7-AD61-8EDA11385912}">
      <dgm:prSet custT="1"/>
      <dgm:spPr/>
      <dgm:t>
        <a:bodyPr/>
        <a:lstStyle/>
        <a:p>
          <a:r>
            <a:rPr lang="es-ES" sz="1600" dirty="0"/>
            <a:t>Parque de vehículos</a:t>
          </a:r>
        </a:p>
      </dgm:t>
    </dgm:pt>
    <dgm:pt modelId="{161FCE4A-4A79-4B87-AD5C-7C1992C36EFC}" type="parTrans" cxnId="{9F828323-A095-4596-8400-9518813CC68F}">
      <dgm:prSet/>
      <dgm:spPr/>
      <dgm:t>
        <a:bodyPr/>
        <a:lstStyle/>
        <a:p>
          <a:endParaRPr lang="es-ES"/>
        </a:p>
      </dgm:t>
    </dgm:pt>
    <dgm:pt modelId="{3A4DF483-DB9B-418D-B6FB-E2222EC7787B}" type="sibTrans" cxnId="{9F828323-A095-4596-8400-9518813CC68F}">
      <dgm:prSet/>
      <dgm:spPr/>
      <dgm:t>
        <a:bodyPr/>
        <a:lstStyle/>
        <a:p>
          <a:endParaRPr lang="es-ES"/>
        </a:p>
      </dgm:t>
    </dgm:pt>
    <dgm:pt modelId="{DEECE63C-4986-415A-B771-79CC077BA14E}">
      <dgm:prSet custT="1"/>
      <dgm:spPr/>
      <dgm:t>
        <a:bodyPr/>
        <a:lstStyle/>
        <a:p>
          <a:r>
            <a:rPr lang="es-ES" sz="1600" dirty="0"/>
            <a:t>Presupuestos municipales</a:t>
          </a:r>
        </a:p>
      </dgm:t>
    </dgm:pt>
    <dgm:pt modelId="{90F246B7-2DCD-424C-A5EA-0CCA147C62D4}" type="parTrans" cxnId="{2B0C4290-A58E-40CB-85F3-3812286B2007}">
      <dgm:prSet/>
      <dgm:spPr/>
      <dgm:t>
        <a:bodyPr/>
        <a:lstStyle/>
        <a:p>
          <a:endParaRPr lang="es-ES"/>
        </a:p>
      </dgm:t>
    </dgm:pt>
    <dgm:pt modelId="{D8C7703A-7F60-4D9F-B38E-DFB57236EB45}" type="sibTrans" cxnId="{2B0C4290-A58E-40CB-85F3-3812286B2007}">
      <dgm:prSet/>
      <dgm:spPr/>
      <dgm:t>
        <a:bodyPr/>
        <a:lstStyle/>
        <a:p>
          <a:endParaRPr lang="es-ES"/>
        </a:p>
      </dgm:t>
    </dgm:pt>
    <dgm:pt modelId="{F7C3C62F-752E-48A5-BD06-B670F2887DC2}" type="pres">
      <dgm:prSet presAssocID="{99D3BC9C-B450-4CBA-9B42-FE6336906DE3}" presName="diagram" presStyleCnt="0">
        <dgm:presLayoutVars>
          <dgm:chPref val="1"/>
          <dgm:dir/>
          <dgm:animOne val="branch"/>
          <dgm:animLvl val="lvl"/>
          <dgm:resizeHandles val="exact"/>
        </dgm:presLayoutVars>
      </dgm:prSet>
      <dgm:spPr/>
    </dgm:pt>
    <dgm:pt modelId="{0F780087-9456-44EE-92AF-285A63C87E54}" type="pres">
      <dgm:prSet presAssocID="{554B49B2-E003-417D-A8F7-FBA7677811C3}" presName="root1" presStyleCnt="0"/>
      <dgm:spPr/>
    </dgm:pt>
    <dgm:pt modelId="{62807B3F-3E00-419F-A54D-6314E7CCC116}" type="pres">
      <dgm:prSet presAssocID="{554B49B2-E003-417D-A8F7-FBA7677811C3}" presName="LevelOneTextNode" presStyleLbl="node0" presStyleIdx="0" presStyleCnt="1" custScaleX="170109" custScaleY="166460" custLinFactX="-91758" custLinFactNeighborX="-100000" custLinFactNeighborY="-4151">
        <dgm:presLayoutVars>
          <dgm:chPref val="3"/>
        </dgm:presLayoutVars>
      </dgm:prSet>
      <dgm:spPr/>
    </dgm:pt>
    <dgm:pt modelId="{24E0067E-E3DE-4DBC-BF58-0E8756A3D32B}" type="pres">
      <dgm:prSet presAssocID="{554B49B2-E003-417D-A8F7-FBA7677811C3}" presName="level2hierChild" presStyleCnt="0"/>
      <dgm:spPr/>
    </dgm:pt>
    <dgm:pt modelId="{ECE4E937-B63D-4621-B200-77A44F84CB16}" type="pres">
      <dgm:prSet presAssocID="{E4CFD84D-4218-4936-99CF-74C0ABFBA53E}" presName="conn2-1" presStyleLbl="parChTrans1D2" presStyleIdx="0" presStyleCnt="9"/>
      <dgm:spPr/>
    </dgm:pt>
    <dgm:pt modelId="{47520C4B-9C43-4CA0-AEB4-C10B3F8EDB84}" type="pres">
      <dgm:prSet presAssocID="{E4CFD84D-4218-4936-99CF-74C0ABFBA53E}" presName="connTx" presStyleLbl="parChTrans1D2" presStyleIdx="0" presStyleCnt="9"/>
      <dgm:spPr/>
    </dgm:pt>
    <dgm:pt modelId="{4E7284F9-8844-4696-BCF1-2D37FE53E9F7}" type="pres">
      <dgm:prSet presAssocID="{DFCD3E8A-25B3-4687-A7BC-A46F3E44D76C}" presName="root2" presStyleCnt="0"/>
      <dgm:spPr/>
    </dgm:pt>
    <dgm:pt modelId="{A6E042CA-E3CA-4BAF-B7AC-08F6853A0E91}" type="pres">
      <dgm:prSet presAssocID="{DFCD3E8A-25B3-4687-A7BC-A46F3E44D76C}" presName="LevelTwoTextNode" presStyleLbl="node2" presStyleIdx="0" presStyleCnt="9" custScaleX="160429">
        <dgm:presLayoutVars>
          <dgm:chPref val="3"/>
        </dgm:presLayoutVars>
      </dgm:prSet>
      <dgm:spPr/>
    </dgm:pt>
    <dgm:pt modelId="{74024FE5-4D51-40CD-B147-17E73DB28FC9}" type="pres">
      <dgm:prSet presAssocID="{DFCD3E8A-25B3-4687-A7BC-A46F3E44D76C}" presName="level3hierChild" presStyleCnt="0"/>
      <dgm:spPr/>
    </dgm:pt>
    <dgm:pt modelId="{80561CFA-0EF0-4963-A8D2-E14FF3320634}" type="pres">
      <dgm:prSet presAssocID="{7118A339-BEB7-477B-8180-D0440278BB9F}" presName="conn2-1" presStyleLbl="parChTrans1D2" presStyleIdx="1" presStyleCnt="9"/>
      <dgm:spPr/>
    </dgm:pt>
    <dgm:pt modelId="{7248CF38-5D70-4053-AA63-92A63E42369B}" type="pres">
      <dgm:prSet presAssocID="{7118A339-BEB7-477B-8180-D0440278BB9F}" presName="connTx" presStyleLbl="parChTrans1D2" presStyleIdx="1" presStyleCnt="9"/>
      <dgm:spPr/>
    </dgm:pt>
    <dgm:pt modelId="{28857589-D762-4172-A6B4-F0EDAF44CE21}" type="pres">
      <dgm:prSet presAssocID="{FBBEB64C-13A8-43E4-81D9-9E9B3E57960D}" presName="root2" presStyleCnt="0"/>
      <dgm:spPr/>
    </dgm:pt>
    <dgm:pt modelId="{B7C487A7-1FC3-4EB5-A7E6-0A1BD8D92D76}" type="pres">
      <dgm:prSet presAssocID="{FBBEB64C-13A8-43E4-81D9-9E9B3E57960D}" presName="LevelTwoTextNode" presStyleLbl="node2" presStyleIdx="1" presStyleCnt="9" custScaleX="160087">
        <dgm:presLayoutVars>
          <dgm:chPref val="3"/>
        </dgm:presLayoutVars>
      </dgm:prSet>
      <dgm:spPr/>
    </dgm:pt>
    <dgm:pt modelId="{BCD1DE4D-BF20-4429-929E-A4C9E4681F02}" type="pres">
      <dgm:prSet presAssocID="{FBBEB64C-13A8-43E4-81D9-9E9B3E57960D}" presName="level3hierChild" presStyleCnt="0"/>
      <dgm:spPr/>
    </dgm:pt>
    <dgm:pt modelId="{2FFF355F-207C-4F44-BC8F-D831DB63E106}" type="pres">
      <dgm:prSet presAssocID="{B96F4766-FE77-4EFC-B542-15659D987133}" presName="conn2-1" presStyleLbl="parChTrans1D2" presStyleIdx="2" presStyleCnt="9"/>
      <dgm:spPr/>
    </dgm:pt>
    <dgm:pt modelId="{78A6E9BE-181A-4894-964B-7E3244DD8D35}" type="pres">
      <dgm:prSet presAssocID="{B96F4766-FE77-4EFC-B542-15659D987133}" presName="connTx" presStyleLbl="parChTrans1D2" presStyleIdx="2" presStyleCnt="9"/>
      <dgm:spPr/>
    </dgm:pt>
    <dgm:pt modelId="{311FD707-AE10-4208-B51F-F7BD1484320F}" type="pres">
      <dgm:prSet presAssocID="{0416A30B-B818-482D-833D-A50C197FC42C}" presName="root2" presStyleCnt="0"/>
      <dgm:spPr/>
    </dgm:pt>
    <dgm:pt modelId="{23679AEE-A834-4903-A52A-C9FCDA715C82}" type="pres">
      <dgm:prSet presAssocID="{0416A30B-B818-482D-833D-A50C197FC42C}" presName="LevelTwoTextNode" presStyleLbl="node2" presStyleIdx="2" presStyleCnt="9" custScaleX="159745">
        <dgm:presLayoutVars>
          <dgm:chPref val="3"/>
        </dgm:presLayoutVars>
      </dgm:prSet>
      <dgm:spPr/>
    </dgm:pt>
    <dgm:pt modelId="{57949E2E-89E5-4CBE-AAF5-2901C6DFC930}" type="pres">
      <dgm:prSet presAssocID="{0416A30B-B818-482D-833D-A50C197FC42C}" presName="level3hierChild" presStyleCnt="0"/>
      <dgm:spPr/>
    </dgm:pt>
    <dgm:pt modelId="{0B7EF028-C9FF-43E3-8466-48B574E9267E}" type="pres">
      <dgm:prSet presAssocID="{7531F401-23C9-4EF6-B1A8-43903D821B97}" presName="conn2-1" presStyleLbl="parChTrans1D2" presStyleIdx="3" presStyleCnt="9"/>
      <dgm:spPr/>
    </dgm:pt>
    <dgm:pt modelId="{90E46E5E-069B-49E9-8530-C4EF393B2875}" type="pres">
      <dgm:prSet presAssocID="{7531F401-23C9-4EF6-B1A8-43903D821B97}" presName="connTx" presStyleLbl="parChTrans1D2" presStyleIdx="3" presStyleCnt="9"/>
      <dgm:spPr/>
    </dgm:pt>
    <dgm:pt modelId="{42055183-0257-4BF8-B4BB-B15C4F2613C8}" type="pres">
      <dgm:prSet presAssocID="{807F35A9-13A6-40B2-87B7-D3E66736FDAD}" presName="root2" presStyleCnt="0"/>
      <dgm:spPr/>
    </dgm:pt>
    <dgm:pt modelId="{21F1CF9F-7523-4676-95CA-C9F97DF57DA9}" type="pres">
      <dgm:prSet presAssocID="{807F35A9-13A6-40B2-87B7-D3E66736FDAD}" presName="LevelTwoTextNode" presStyleLbl="node2" presStyleIdx="3" presStyleCnt="9" custScaleX="159744">
        <dgm:presLayoutVars>
          <dgm:chPref val="3"/>
        </dgm:presLayoutVars>
      </dgm:prSet>
      <dgm:spPr/>
    </dgm:pt>
    <dgm:pt modelId="{16F65A2A-80F8-4727-A24C-4AD66D2505BA}" type="pres">
      <dgm:prSet presAssocID="{807F35A9-13A6-40B2-87B7-D3E66736FDAD}" presName="level3hierChild" presStyleCnt="0"/>
      <dgm:spPr/>
    </dgm:pt>
    <dgm:pt modelId="{C9F64080-D301-4C12-B542-31600DFEE109}" type="pres">
      <dgm:prSet presAssocID="{9A5432E7-C22E-4480-83A2-6FE706A59869}" presName="conn2-1" presStyleLbl="parChTrans1D2" presStyleIdx="4" presStyleCnt="9"/>
      <dgm:spPr/>
    </dgm:pt>
    <dgm:pt modelId="{B795AE54-0DE1-4B78-9A6C-A860CF993517}" type="pres">
      <dgm:prSet presAssocID="{9A5432E7-C22E-4480-83A2-6FE706A59869}" presName="connTx" presStyleLbl="parChTrans1D2" presStyleIdx="4" presStyleCnt="9"/>
      <dgm:spPr/>
    </dgm:pt>
    <dgm:pt modelId="{14ED3A28-52C6-4D83-BCE0-4747204FA9DF}" type="pres">
      <dgm:prSet presAssocID="{7FFA3924-A01A-4D32-8327-5C5C641C7F69}" presName="root2" presStyleCnt="0"/>
      <dgm:spPr/>
    </dgm:pt>
    <dgm:pt modelId="{575DBAE4-41B4-47CB-91D6-99B235356D44}" type="pres">
      <dgm:prSet presAssocID="{7FFA3924-A01A-4D32-8327-5C5C641C7F69}" presName="LevelTwoTextNode" presStyleLbl="node2" presStyleIdx="4" presStyleCnt="9" custScaleX="159587">
        <dgm:presLayoutVars>
          <dgm:chPref val="3"/>
        </dgm:presLayoutVars>
      </dgm:prSet>
      <dgm:spPr/>
    </dgm:pt>
    <dgm:pt modelId="{D586421E-DEEC-4001-AF94-1264057D7AFC}" type="pres">
      <dgm:prSet presAssocID="{7FFA3924-A01A-4D32-8327-5C5C641C7F69}" presName="level3hierChild" presStyleCnt="0"/>
      <dgm:spPr/>
    </dgm:pt>
    <dgm:pt modelId="{96E628F5-B56C-43EF-94B7-E8D75B56F070}" type="pres">
      <dgm:prSet presAssocID="{972CB2AB-2F05-4422-A492-8A9FA839DCAC}" presName="conn2-1" presStyleLbl="parChTrans1D2" presStyleIdx="5" presStyleCnt="9"/>
      <dgm:spPr/>
    </dgm:pt>
    <dgm:pt modelId="{AB9FD860-DE18-42D9-AB28-E0D5AE8987EA}" type="pres">
      <dgm:prSet presAssocID="{972CB2AB-2F05-4422-A492-8A9FA839DCAC}" presName="connTx" presStyleLbl="parChTrans1D2" presStyleIdx="5" presStyleCnt="9"/>
      <dgm:spPr/>
    </dgm:pt>
    <dgm:pt modelId="{9C7BFB20-1D28-4AAE-9E9B-D829BA8DCA03}" type="pres">
      <dgm:prSet presAssocID="{D6783710-D56A-49F1-99DF-738A4BB1D2EB}" presName="root2" presStyleCnt="0"/>
      <dgm:spPr/>
    </dgm:pt>
    <dgm:pt modelId="{9FAAE1C2-2D15-4B9C-B767-1B67D76F025E}" type="pres">
      <dgm:prSet presAssocID="{D6783710-D56A-49F1-99DF-738A4BB1D2EB}" presName="LevelTwoTextNode" presStyleLbl="node2" presStyleIdx="5" presStyleCnt="9" custScaleX="160429">
        <dgm:presLayoutVars>
          <dgm:chPref val="3"/>
        </dgm:presLayoutVars>
      </dgm:prSet>
      <dgm:spPr/>
    </dgm:pt>
    <dgm:pt modelId="{C8A0EA3E-9779-4F09-BDAE-E523B533B0A3}" type="pres">
      <dgm:prSet presAssocID="{D6783710-D56A-49F1-99DF-738A4BB1D2EB}" presName="level3hierChild" presStyleCnt="0"/>
      <dgm:spPr/>
    </dgm:pt>
    <dgm:pt modelId="{F34398F5-0E7E-4008-A5F0-880BA5528D54}" type="pres">
      <dgm:prSet presAssocID="{161FCE4A-4A79-4B87-AD5C-7C1992C36EFC}" presName="conn2-1" presStyleLbl="parChTrans1D2" presStyleIdx="6" presStyleCnt="9"/>
      <dgm:spPr/>
    </dgm:pt>
    <dgm:pt modelId="{F87F7096-130A-4F21-83F5-DC1C6B04F5E8}" type="pres">
      <dgm:prSet presAssocID="{161FCE4A-4A79-4B87-AD5C-7C1992C36EFC}" presName="connTx" presStyleLbl="parChTrans1D2" presStyleIdx="6" presStyleCnt="9"/>
      <dgm:spPr/>
    </dgm:pt>
    <dgm:pt modelId="{4F54165E-2B12-4521-A37E-8E0D7C679F1D}" type="pres">
      <dgm:prSet presAssocID="{83EA9651-D67F-45B7-AD61-8EDA11385912}" presName="root2" presStyleCnt="0"/>
      <dgm:spPr/>
    </dgm:pt>
    <dgm:pt modelId="{BE298F56-F869-4ED2-9A4B-B0BD2DB8FEB7}" type="pres">
      <dgm:prSet presAssocID="{83EA9651-D67F-45B7-AD61-8EDA11385912}" presName="LevelTwoTextNode" presStyleLbl="node2" presStyleIdx="6" presStyleCnt="9" custScaleX="160429">
        <dgm:presLayoutVars>
          <dgm:chPref val="3"/>
        </dgm:presLayoutVars>
      </dgm:prSet>
      <dgm:spPr/>
    </dgm:pt>
    <dgm:pt modelId="{F462DE89-7E7D-4B58-B70D-908A0EC729CF}" type="pres">
      <dgm:prSet presAssocID="{83EA9651-D67F-45B7-AD61-8EDA11385912}" presName="level3hierChild" presStyleCnt="0"/>
      <dgm:spPr/>
    </dgm:pt>
    <dgm:pt modelId="{01018DFD-5A2E-4365-8ABB-9EA285CF9F02}" type="pres">
      <dgm:prSet presAssocID="{90F246B7-2DCD-424C-A5EA-0CCA147C62D4}" presName="conn2-1" presStyleLbl="parChTrans1D2" presStyleIdx="7" presStyleCnt="9"/>
      <dgm:spPr/>
    </dgm:pt>
    <dgm:pt modelId="{F5F2E7CC-222A-466A-A304-C9F19815225B}" type="pres">
      <dgm:prSet presAssocID="{90F246B7-2DCD-424C-A5EA-0CCA147C62D4}" presName="connTx" presStyleLbl="parChTrans1D2" presStyleIdx="7" presStyleCnt="9"/>
      <dgm:spPr/>
    </dgm:pt>
    <dgm:pt modelId="{55BC2194-796A-4D66-B6FE-7869E3DC2A14}" type="pres">
      <dgm:prSet presAssocID="{DEECE63C-4986-415A-B771-79CC077BA14E}" presName="root2" presStyleCnt="0"/>
      <dgm:spPr/>
    </dgm:pt>
    <dgm:pt modelId="{3EE8BC65-9BDA-48A8-8002-785DA0BA97D4}" type="pres">
      <dgm:prSet presAssocID="{DEECE63C-4986-415A-B771-79CC077BA14E}" presName="LevelTwoTextNode" presStyleLbl="node2" presStyleIdx="7" presStyleCnt="9" custScaleX="160429">
        <dgm:presLayoutVars>
          <dgm:chPref val="3"/>
        </dgm:presLayoutVars>
      </dgm:prSet>
      <dgm:spPr/>
    </dgm:pt>
    <dgm:pt modelId="{3CBE3515-8164-488A-9706-25352DDBF52C}" type="pres">
      <dgm:prSet presAssocID="{DEECE63C-4986-415A-B771-79CC077BA14E}" presName="level3hierChild" presStyleCnt="0"/>
      <dgm:spPr/>
    </dgm:pt>
    <dgm:pt modelId="{1447B680-D4A8-4DBF-B7D9-45C345CEBB77}" type="pres">
      <dgm:prSet presAssocID="{9D2F8E22-B8E0-4CFD-8591-189672301E08}" presName="conn2-1" presStyleLbl="parChTrans1D2" presStyleIdx="8" presStyleCnt="9"/>
      <dgm:spPr/>
    </dgm:pt>
    <dgm:pt modelId="{1906438F-5A46-4B8E-8B60-3D1C015332BA}" type="pres">
      <dgm:prSet presAssocID="{9D2F8E22-B8E0-4CFD-8591-189672301E08}" presName="connTx" presStyleLbl="parChTrans1D2" presStyleIdx="8" presStyleCnt="9"/>
      <dgm:spPr/>
    </dgm:pt>
    <dgm:pt modelId="{F6F97268-AC03-4C61-AC88-D2265D98B6F1}" type="pres">
      <dgm:prSet presAssocID="{8CBEC57A-D92A-418D-86A8-83F376D9AF2B}" presName="root2" presStyleCnt="0"/>
      <dgm:spPr/>
    </dgm:pt>
    <dgm:pt modelId="{4ABB9E36-9DF6-41B4-A92B-EEA71D9B52BA}" type="pres">
      <dgm:prSet presAssocID="{8CBEC57A-D92A-418D-86A8-83F376D9AF2B}" presName="LevelTwoTextNode" presStyleLbl="node2" presStyleIdx="8" presStyleCnt="9" custScaleX="160429">
        <dgm:presLayoutVars>
          <dgm:chPref val="3"/>
        </dgm:presLayoutVars>
      </dgm:prSet>
      <dgm:spPr/>
    </dgm:pt>
    <dgm:pt modelId="{44BC3177-2549-44EC-91B3-417F69B7E5AF}" type="pres">
      <dgm:prSet presAssocID="{8CBEC57A-D92A-418D-86A8-83F376D9AF2B}" presName="level3hierChild" presStyleCnt="0"/>
      <dgm:spPr/>
    </dgm:pt>
  </dgm:ptLst>
  <dgm:cxnLst>
    <dgm:cxn modelId="{44A85A05-7F1E-4111-B9E6-49F817824316}" type="presOf" srcId="{DEECE63C-4986-415A-B771-79CC077BA14E}" destId="{3EE8BC65-9BDA-48A8-8002-785DA0BA97D4}" srcOrd="0" destOrd="0" presId="urn:microsoft.com/office/officeart/2005/8/layout/hierarchy2"/>
    <dgm:cxn modelId="{58832508-3DFB-4EAB-81CB-6F8EEAFD97FE}" srcId="{554B49B2-E003-417D-A8F7-FBA7677811C3}" destId="{DFCD3E8A-25B3-4687-A7BC-A46F3E44D76C}" srcOrd="0" destOrd="0" parTransId="{E4CFD84D-4218-4936-99CF-74C0ABFBA53E}" sibTransId="{46F948E4-E264-427D-8020-3A3918A8AEAD}"/>
    <dgm:cxn modelId="{BC88C70E-8CB9-4E05-A45C-76E02AE15EB2}" type="presOf" srcId="{161FCE4A-4A79-4B87-AD5C-7C1992C36EFC}" destId="{F87F7096-130A-4F21-83F5-DC1C6B04F5E8}" srcOrd="1" destOrd="0" presId="urn:microsoft.com/office/officeart/2005/8/layout/hierarchy2"/>
    <dgm:cxn modelId="{4D773511-48B9-4E09-81A9-6BF48293D30A}" type="presOf" srcId="{807F35A9-13A6-40B2-87B7-D3E66736FDAD}" destId="{21F1CF9F-7523-4676-95CA-C9F97DF57DA9}" srcOrd="0" destOrd="0" presId="urn:microsoft.com/office/officeart/2005/8/layout/hierarchy2"/>
    <dgm:cxn modelId="{0C067213-F916-4AED-A12E-A67C3BC8610A}" srcId="{554B49B2-E003-417D-A8F7-FBA7677811C3}" destId="{D6783710-D56A-49F1-99DF-738A4BB1D2EB}" srcOrd="5" destOrd="0" parTransId="{972CB2AB-2F05-4422-A492-8A9FA839DCAC}" sibTransId="{49AA66F0-4E9B-4215-B6D5-C133175C9C81}"/>
    <dgm:cxn modelId="{351C5C15-BA71-4671-A618-B6132BDF4742}" srcId="{99D3BC9C-B450-4CBA-9B42-FE6336906DE3}" destId="{554B49B2-E003-417D-A8F7-FBA7677811C3}" srcOrd="0" destOrd="0" parTransId="{593FF47F-004E-4555-9FFD-B7135205D625}" sibTransId="{5962B5AF-F5AC-4283-B0B9-9ACBCA541C62}"/>
    <dgm:cxn modelId="{11605819-E214-4F89-B7FA-A53AE662BEC6}" type="presOf" srcId="{0416A30B-B818-482D-833D-A50C197FC42C}" destId="{23679AEE-A834-4903-A52A-C9FCDA715C82}" srcOrd="0" destOrd="0" presId="urn:microsoft.com/office/officeart/2005/8/layout/hierarchy2"/>
    <dgm:cxn modelId="{D7D6581F-4313-4F91-87E9-4FC8A33FDEFF}" type="presOf" srcId="{9A5432E7-C22E-4480-83A2-6FE706A59869}" destId="{C9F64080-D301-4C12-B542-31600DFEE109}" srcOrd="0" destOrd="0" presId="urn:microsoft.com/office/officeart/2005/8/layout/hierarchy2"/>
    <dgm:cxn modelId="{9F828323-A095-4596-8400-9518813CC68F}" srcId="{554B49B2-E003-417D-A8F7-FBA7677811C3}" destId="{83EA9651-D67F-45B7-AD61-8EDA11385912}" srcOrd="6" destOrd="0" parTransId="{161FCE4A-4A79-4B87-AD5C-7C1992C36EFC}" sibTransId="{3A4DF483-DB9B-418D-B6FB-E2222EC7787B}"/>
    <dgm:cxn modelId="{FC73D023-C25F-49D3-BF09-56363F7CC4D5}" type="presOf" srcId="{D6783710-D56A-49F1-99DF-738A4BB1D2EB}" destId="{9FAAE1C2-2D15-4B9C-B767-1B67D76F025E}" srcOrd="0" destOrd="0" presId="urn:microsoft.com/office/officeart/2005/8/layout/hierarchy2"/>
    <dgm:cxn modelId="{9AD85424-B166-4A66-9702-0723B9A2FB9C}" type="presOf" srcId="{DFCD3E8A-25B3-4687-A7BC-A46F3E44D76C}" destId="{A6E042CA-E3CA-4BAF-B7AC-08F6853A0E91}" srcOrd="0" destOrd="0" presId="urn:microsoft.com/office/officeart/2005/8/layout/hierarchy2"/>
    <dgm:cxn modelId="{D0963C30-7E98-4DC9-BB96-405E0F16D5B5}" srcId="{554B49B2-E003-417D-A8F7-FBA7677811C3}" destId="{8CBEC57A-D92A-418D-86A8-83F376D9AF2B}" srcOrd="8" destOrd="0" parTransId="{9D2F8E22-B8E0-4CFD-8591-189672301E08}" sibTransId="{1EC2F536-0610-4124-9A7D-9002D0F025ED}"/>
    <dgm:cxn modelId="{F3873631-146D-4319-BA90-9F2B08D8D284}" type="presOf" srcId="{7118A339-BEB7-477B-8180-D0440278BB9F}" destId="{7248CF38-5D70-4053-AA63-92A63E42369B}" srcOrd="1" destOrd="0" presId="urn:microsoft.com/office/officeart/2005/8/layout/hierarchy2"/>
    <dgm:cxn modelId="{A513325C-097A-4245-9B56-BBEC9B5DC740}" srcId="{554B49B2-E003-417D-A8F7-FBA7677811C3}" destId="{FBBEB64C-13A8-43E4-81D9-9E9B3E57960D}" srcOrd="1" destOrd="0" parTransId="{7118A339-BEB7-477B-8180-D0440278BB9F}" sibTransId="{18179A7E-632E-4A78-BB07-0E19744FE69C}"/>
    <dgm:cxn modelId="{A1A1E45F-5F00-40CD-B44C-1358EE5F545B}" type="presOf" srcId="{B96F4766-FE77-4EFC-B542-15659D987133}" destId="{78A6E9BE-181A-4894-964B-7E3244DD8D35}" srcOrd="1" destOrd="0" presId="urn:microsoft.com/office/officeart/2005/8/layout/hierarchy2"/>
    <dgm:cxn modelId="{9D8C0C61-2F03-4B0D-86E5-EED7F17FDC33}" type="presOf" srcId="{7118A339-BEB7-477B-8180-D0440278BB9F}" destId="{80561CFA-0EF0-4963-A8D2-E14FF3320634}" srcOrd="0" destOrd="0" presId="urn:microsoft.com/office/officeart/2005/8/layout/hierarchy2"/>
    <dgm:cxn modelId="{6EEAD761-A2B6-43AA-B740-8301E10A2D41}" type="presOf" srcId="{B96F4766-FE77-4EFC-B542-15659D987133}" destId="{2FFF355F-207C-4F44-BC8F-D831DB63E106}" srcOrd="0" destOrd="0" presId="urn:microsoft.com/office/officeart/2005/8/layout/hierarchy2"/>
    <dgm:cxn modelId="{F5ADEE61-9637-43C6-9687-32D33EF4A632}" type="presOf" srcId="{E4CFD84D-4218-4936-99CF-74C0ABFBA53E}" destId="{ECE4E937-B63D-4621-B200-77A44F84CB16}" srcOrd="0" destOrd="0" presId="urn:microsoft.com/office/officeart/2005/8/layout/hierarchy2"/>
    <dgm:cxn modelId="{7289AE65-602F-433A-B18C-33C00D3340CF}" type="presOf" srcId="{FBBEB64C-13A8-43E4-81D9-9E9B3E57960D}" destId="{B7C487A7-1FC3-4EB5-A7E6-0A1BD8D92D76}" srcOrd="0" destOrd="0" presId="urn:microsoft.com/office/officeart/2005/8/layout/hierarchy2"/>
    <dgm:cxn modelId="{FD16BF65-4688-43DF-8090-F5B71D426C71}" srcId="{554B49B2-E003-417D-A8F7-FBA7677811C3}" destId="{7FFA3924-A01A-4D32-8327-5C5C641C7F69}" srcOrd="4" destOrd="0" parTransId="{9A5432E7-C22E-4480-83A2-6FE706A59869}" sibTransId="{49F8356B-FE7E-4F2E-9C12-C7AA1EF5B61E}"/>
    <dgm:cxn modelId="{6D696368-3644-4357-9D50-D9EC00733B4D}" type="presOf" srcId="{9D2F8E22-B8E0-4CFD-8591-189672301E08}" destId="{1906438F-5A46-4B8E-8B60-3D1C015332BA}" srcOrd="1" destOrd="0" presId="urn:microsoft.com/office/officeart/2005/8/layout/hierarchy2"/>
    <dgm:cxn modelId="{A055AC4B-7573-4708-843C-7AC043D03FB4}" type="presOf" srcId="{90F246B7-2DCD-424C-A5EA-0CCA147C62D4}" destId="{F5F2E7CC-222A-466A-A304-C9F19815225B}" srcOrd="1" destOrd="0" presId="urn:microsoft.com/office/officeart/2005/8/layout/hierarchy2"/>
    <dgm:cxn modelId="{FF68914C-4938-42D6-867D-EB938871B7C1}" type="presOf" srcId="{7531F401-23C9-4EF6-B1A8-43903D821B97}" destId="{0B7EF028-C9FF-43E3-8466-48B574E9267E}" srcOrd="0" destOrd="0" presId="urn:microsoft.com/office/officeart/2005/8/layout/hierarchy2"/>
    <dgm:cxn modelId="{646EBE72-BCD6-4755-8A8D-A90394E846E2}" type="presOf" srcId="{9D2F8E22-B8E0-4CFD-8591-189672301E08}" destId="{1447B680-D4A8-4DBF-B7D9-45C345CEBB77}" srcOrd="0" destOrd="0" presId="urn:microsoft.com/office/officeart/2005/8/layout/hierarchy2"/>
    <dgm:cxn modelId="{21973653-422D-40E2-BDDC-DC7612181611}" type="presOf" srcId="{972CB2AB-2F05-4422-A492-8A9FA839DCAC}" destId="{96E628F5-B56C-43EF-94B7-E8D75B56F070}" srcOrd="0" destOrd="0" presId="urn:microsoft.com/office/officeart/2005/8/layout/hierarchy2"/>
    <dgm:cxn modelId="{D95B7975-F186-4CE9-A978-686B2E3D02C3}" type="presOf" srcId="{99D3BC9C-B450-4CBA-9B42-FE6336906DE3}" destId="{F7C3C62F-752E-48A5-BD06-B670F2887DC2}" srcOrd="0" destOrd="0" presId="urn:microsoft.com/office/officeart/2005/8/layout/hierarchy2"/>
    <dgm:cxn modelId="{AC3ED455-9601-48C7-8CFE-8FEEC34BC691}" type="presOf" srcId="{E4CFD84D-4218-4936-99CF-74C0ABFBA53E}" destId="{47520C4B-9C43-4CA0-AEB4-C10B3F8EDB84}" srcOrd="1" destOrd="0" presId="urn:microsoft.com/office/officeart/2005/8/layout/hierarchy2"/>
    <dgm:cxn modelId="{FA851057-EFCB-4D60-9BB5-F50E44C47FC3}" type="presOf" srcId="{554B49B2-E003-417D-A8F7-FBA7677811C3}" destId="{62807B3F-3E00-419F-A54D-6314E7CCC116}" srcOrd="0" destOrd="0" presId="urn:microsoft.com/office/officeart/2005/8/layout/hierarchy2"/>
    <dgm:cxn modelId="{7ACEFB7B-D894-48FC-9F20-C0AB7067598E}" srcId="{554B49B2-E003-417D-A8F7-FBA7677811C3}" destId="{0416A30B-B818-482D-833D-A50C197FC42C}" srcOrd="2" destOrd="0" parTransId="{B96F4766-FE77-4EFC-B542-15659D987133}" sibTransId="{CDC0BA9B-8044-4769-A654-8D65A644C3B7}"/>
    <dgm:cxn modelId="{933A177E-FD44-4DE2-AEB9-65B0BA9E2F43}" type="presOf" srcId="{972CB2AB-2F05-4422-A492-8A9FA839DCAC}" destId="{AB9FD860-DE18-42D9-AB28-E0D5AE8987EA}" srcOrd="1" destOrd="0" presId="urn:microsoft.com/office/officeart/2005/8/layout/hierarchy2"/>
    <dgm:cxn modelId="{46220482-F7E3-44E2-987B-3768D93994CD}" type="presOf" srcId="{90F246B7-2DCD-424C-A5EA-0CCA147C62D4}" destId="{01018DFD-5A2E-4365-8ABB-9EA285CF9F02}" srcOrd="0" destOrd="0" presId="urn:microsoft.com/office/officeart/2005/8/layout/hierarchy2"/>
    <dgm:cxn modelId="{2B0C4290-A58E-40CB-85F3-3812286B2007}" srcId="{554B49B2-E003-417D-A8F7-FBA7677811C3}" destId="{DEECE63C-4986-415A-B771-79CC077BA14E}" srcOrd="7" destOrd="0" parTransId="{90F246B7-2DCD-424C-A5EA-0CCA147C62D4}" sibTransId="{D8C7703A-7F60-4D9F-B38E-DFB57236EB45}"/>
    <dgm:cxn modelId="{2C3E1A9E-60E9-41E9-9126-74D2C5CA1391}" type="presOf" srcId="{7FFA3924-A01A-4D32-8327-5C5C641C7F69}" destId="{575DBAE4-41B4-47CB-91D6-99B235356D44}" srcOrd="0" destOrd="0" presId="urn:microsoft.com/office/officeart/2005/8/layout/hierarchy2"/>
    <dgm:cxn modelId="{2C1DEB9F-016F-4FE6-B4FF-71CF3923DB8E}" type="presOf" srcId="{83EA9651-D67F-45B7-AD61-8EDA11385912}" destId="{BE298F56-F869-4ED2-9A4B-B0BD2DB8FEB7}" srcOrd="0" destOrd="0" presId="urn:microsoft.com/office/officeart/2005/8/layout/hierarchy2"/>
    <dgm:cxn modelId="{4B9C6ABF-A2E3-4013-A1B7-E9E8408D4EA1}" type="presOf" srcId="{161FCE4A-4A79-4B87-AD5C-7C1992C36EFC}" destId="{F34398F5-0E7E-4008-A5F0-880BA5528D54}" srcOrd="0" destOrd="0" presId="urn:microsoft.com/office/officeart/2005/8/layout/hierarchy2"/>
    <dgm:cxn modelId="{BA119ABF-089C-4355-88D4-0F71820B761B}" type="presOf" srcId="{7531F401-23C9-4EF6-B1A8-43903D821B97}" destId="{90E46E5E-069B-49E9-8530-C4EF393B2875}" srcOrd="1" destOrd="0" presId="urn:microsoft.com/office/officeart/2005/8/layout/hierarchy2"/>
    <dgm:cxn modelId="{D8F23BC0-F691-4113-8641-F62914D04D2A}" type="presOf" srcId="{8CBEC57A-D92A-418D-86A8-83F376D9AF2B}" destId="{4ABB9E36-9DF6-41B4-A92B-EEA71D9B52BA}" srcOrd="0" destOrd="0" presId="urn:microsoft.com/office/officeart/2005/8/layout/hierarchy2"/>
    <dgm:cxn modelId="{3FFC53F3-E6BD-46DF-BB59-D784128A3A47}" type="presOf" srcId="{9A5432E7-C22E-4480-83A2-6FE706A59869}" destId="{B795AE54-0DE1-4B78-9A6C-A860CF993517}" srcOrd="1" destOrd="0" presId="urn:microsoft.com/office/officeart/2005/8/layout/hierarchy2"/>
    <dgm:cxn modelId="{D6369EFE-7250-4829-AA38-BC8FDC1654F7}" srcId="{554B49B2-E003-417D-A8F7-FBA7677811C3}" destId="{807F35A9-13A6-40B2-87B7-D3E66736FDAD}" srcOrd="3" destOrd="0" parTransId="{7531F401-23C9-4EF6-B1A8-43903D821B97}" sibTransId="{29174382-DF4B-48D9-9F99-80F6FFE3BAED}"/>
    <dgm:cxn modelId="{6AD8E4E1-BDC8-4476-9799-8410872BD56D}" type="presParOf" srcId="{F7C3C62F-752E-48A5-BD06-B670F2887DC2}" destId="{0F780087-9456-44EE-92AF-285A63C87E54}" srcOrd="0" destOrd="0" presId="urn:microsoft.com/office/officeart/2005/8/layout/hierarchy2"/>
    <dgm:cxn modelId="{6C106150-7785-4189-80C3-B33D49A8B5FA}" type="presParOf" srcId="{0F780087-9456-44EE-92AF-285A63C87E54}" destId="{62807B3F-3E00-419F-A54D-6314E7CCC116}" srcOrd="0" destOrd="0" presId="urn:microsoft.com/office/officeart/2005/8/layout/hierarchy2"/>
    <dgm:cxn modelId="{6D8C25DA-0D34-4E3E-B060-AC04FBA17D01}" type="presParOf" srcId="{0F780087-9456-44EE-92AF-285A63C87E54}" destId="{24E0067E-E3DE-4DBC-BF58-0E8756A3D32B}" srcOrd="1" destOrd="0" presId="urn:microsoft.com/office/officeart/2005/8/layout/hierarchy2"/>
    <dgm:cxn modelId="{E13C01DB-806C-40C0-B99E-4CF2667439A5}" type="presParOf" srcId="{24E0067E-E3DE-4DBC-BF58-0E8756A3D32B}" destId="{ECE4E937-B63D-4621-B200-77A44F84CB16}" srcOrd="0" destOrd="0" presId="urn:microsoft.com/office/officeart/2005/8/layout/hierarchy2"/>
    <dgm:cxn modelId="{6B3B7439-F89C-4E50-8430-A9DC0704037E}" type="presParOf" srcId="{ECE4E937-B63D-4621-B200-77A44F84CB16}" destId="{47520C4B-9C43-4CA0-AEB4-C10B3F8EDB84}" srcOrd="0" destOrd="0" presId="urn:microsoft.com/office/officeart/2005/8/layout/hierarchy2"/>
    <dgm:cxn modelId="{3B15935D-0417-4E60-8DCC-00CB5DABE79A}" type="presParOf" srcId="{24E0067E-E3DE-4DBC-BF58-0E8756A3D32B}" destId="{4E7284F9-8844-4696-BCF1-2D37FE53E9F7}" srcOrd="1" destOrd="0" presId="urn:microsoft.com/office/officeart/2005/8/layout/hierarchy2"/>
    <dgm:cxn modelId="{A459F673-ECA6-441C-97BE-E654762BC4DC}" type="presParOf" srcId="{4E7284F9-8844-4696-BCF1-2D37FE53E9F7}" destId="{A6E042CA-E3CA-4BAF-B7AC-08F6853A0E91}" srcOrd="0" destOrd="0" presId="urn:microsoft.com/office/officeart/2005/8/layout/hierarchy2"/>
    <dgm:cxn modelId="{9B5F4532-A451-4DB1-96FF-7F7BB246B8B9}" type="presParOf" srcId="{4E7284F9-8844-4696-BCF1-2D37FE53E9F7}" destId="{74024FE5-4D51-40CD-B147-17E73DB28FC9}" srcOrd="1" destOrd="0" presId="urn:microsoft.com/office/officeart/2005/8/layout/hierarchy2"/>
    <dgm:cxn modelId="{0E7DB83F-E5B1-4D66-AA22-DC9106ECD92E}" type="presParOf" srcId="{24E0067E-E3DE-4DBC-BF58-0E8756A3D32B}" destId="{80561CFA-0EF0-4963-A8D2-E14FF3320634}" srcOrd="2" destOrd="0" presId="urn:microsoft.com/office/officeart/2005/8/layout/hierarchy2"/>
    <dgm:cxn modelId="{9ED5101E-C86F-4496-91C2-DEB1302AEC93}" type="presParOf" srcId="{80561CFA-0EF0-4963-A8D2-E14FF3320634}" destId="{7248CF38-5D70-4053-AA63-92A63E42369B}" srcOrd="0" destOrd="0" presId="urn:microsoft.com/office/officeart/2005/8/layout/hierarchy2"/>
    <dgm:cxn modelId="{343BBED4-AF60-40BE-BD71-89E1C1063AFC}" type="presParOf" srcId="{24E0067E-E3DE-4DBC-BF58-0E8756A3D32B}" destId="{28857589-D762-4172-A6B4-F0EDAF44CE21}" srcOrd="3" destOrd="0" presId="urn:microsoft.com/office/officeart/2005/8/layout/hierarchy2"/>
    <dgm:cxn modelId="{638396F2-B014-4A43-8DE5-04F599DCD171}" type="presParOf" srcId="{28857589-D762-4172-A6B4-F0EDAF44CE21}" destId="{B7C487A7-1FC3-4EB5-A7E6-0A1BD8D92D76}" srcOrd="0" destOrd="0" presId="urn:microsoft.com/office/officeart/2005/8/layout/hierarchy2"/>
    <dgm:cxn modelId="{E1400917-2ADB-48E6-993D-5CA99864FC3C}" type="presParOf" srcId="{28857589-D762-4172-A6B4-F0EDAF44CE21}" destId="{BCD1DE4D-BF20-4429-929E-A4C9E4681F02}" srcOrd="1" destOrd="0" presId="urn:microsoft.com/office/officeart/2005/8/layout/hierarchy2"/>
    <dgm:cxn modelId="{0F836F1A-1F02-4589-A46D-90898AA5FAC4}" type="presParOf" srcId="{24E0067E-E3DE-4DBC-BF58-0E8756A3D32B}" destId="{2FFF355F-207C-4F44-BC8F-D831DB63E106}" srcOrd="4" destOrd="0" presId="urn:microsoft.com/office/officeart/2005/8/layout/hierarchy2"/>
    <dgm:cxn modelId="{32D8B084-8783-4463-8E58-FCD582F34A6E}" type="presParOf" srcId="{2FFF355F-207C-4F44-BC8F-D831DB63E106}" destId="{78A6E9BE-181A-4894-964B-7E3244DD8D35}" srcOrd="0" destOrd="0" presId="urn:microsoft.com/office/officeart/2005/8/layout/hierarchy2"/>
    <dgm:cxn modelId="{5B437498-13DC-43BE-A04C-C28F4D181322}" type="presParOf" srcId="{24E0067E-E3DE-4DBC-BF58-0E8756A3D32B}" destId="{311FD707-AE10-4208-B51F-F7BD1484320F}" srcOrd="5" destOrd="0" presId="urn:microsoft.com/office/officeart/2005/8/layout/hierarchy2"/>
    <dgm:cxn modelId="{8411F2EE-AF89-4C59-9D0D-8BB3913BBD97}" type="presParOf" srcId="{311FD707-AE10-4208-B51F-F7BD1484320F}" destId="{23679AEE-A834-4903-A52A-C9FCDA715C82}" srcOrd="0" destOrd="0" presId="urn:microsoft.com/office/officeart/2005/8/layout/hierarchy2"/>
    <dgm:cxn modelId="{CA288418-9A90-4949-9B93-7AD996E39015}" type="presParOf" srcId="{311FD707-AE10-4208-B51F-F7BD1484320F}" destId="{57949E2E-89E5-4CBE-AAF5-2901C6DFC930}" srcOrd="1" destOrd="0" presId="urn:microsoft.com/office/officeart/2005/8/layout/hierarchy2"/>
    <dgm:cxn modelId="{A2550C47-F829-426B-B4F9-AB260E5BDA62}" type="presParOf" srcId="{24E0067E-E3DE-4DBC-BF58-0E8756A3D32B}" destId="{0B7EF028-C9FF-43E3-8466-48B574E9267E}" srcOrd="6" destOrd="0" presId="urn:microsoft.com/office/officeart/2005/8/layout/hierarchy2"/>
    <dgm:cxn modelId="{378F8CA8-4B98-40B5-BD6B-F0E99DF610DB}" type="presParOf" srcId="{0B7EF028-C9FF-43E3-8466-48B574E9267E}" destId="{90E46E5E-069B-49E9-8530-C4EF393B2875}" srcOrd="0" destOrd="0" presId="urn:microsoft.com/office/officeart/2005/8/layout/hierarchy2"/>
    <dgm:cxn modelId="{232657E9-87BA-4AB0-B805-60FDB4435ED7}" type="presParOf" srcId="{24E0067E-E3DE-4DBC-BF58-0E8756A3D32B}" destId="{42055183-0257-4BF8-B4BB-B15C4F2613C8}" srcOrd="7" destOrd="0" presId="urn:microsoft.com/office/officeart/2005/8/layout/hierarchy2"/>
    <dgm:cxn modelId="{DAC11633-98E9-4482-8B29-ACD9EA8CE009}" type="presParOf" srcId="{42055183-0257-4BF8-B4BB-B15C4F2613C8}" destId="{21F1CF9F-7523-4676-95CA-C9F97DF57DA9}" srcOrd="0" destOrd="0" presId="urn:microsoft.com/office/officeart/2005/8/layout/hierarchy2"/>
    <dgm:cxn modelId="{1D4A2E49-BC08-4E3E-9A75-087792403008}" type="presParOf" srcId="{42055183-0257-4BF8-B4BB-B15C4F2613C8}" destId="{16F65A2A-80F8-4727-A24C-4AD66D2505BA}" srcOrd="1" destOrd="0" presId="urn:microsoft.com/office/officeart/2005/8/layout/hierarchy2"/>
    <dgm:cxn modelId="{5E4FF426-6B11-4213-8595-BFE32FF04DEE}" type="presParOf" srcId="{24E0067E-E3DE-4DBC-BF58-0E8756A3D32B}" destId="{C9F64080-D301-4C12-B542-31600DFEE109}" srcOrd="8" destOrd="0" presId="urn:microsoft.com/office/officeart/2005/8/layout/hierarchy2"/>
    <dgm:cxn modelId="{64982842-7205-4EDC-B0FD-17B897502A3F}" type="presParOf" srcId="{C9F64080-D301-4C12-B542-31600DFEE109}" destId="{B795AE54-0DE1-4B78-9A6C-A860CF993517}" srcOrd="0" destOrd="0" presId="urn:microsoft.com/office/officeart/2005/8/layout/hierarchy2"/>
    <dgm:cxn modelId="{5A2CC010-1CF1-499E-969E-CD47F1B6296E}" type="presParOf" srcId="{24E0067E-E3DE-4DBC-BF58-0E8756A3D32B}" destId="{14ED3A28-52C6-4D83-BCE0-4747204FA9DF}" srcOrd="9" destOrd="0" presId="urn:microsoft.com/office/officeart/2005/8/layout/hierarchy2"/>
    <dgm:cxn modelId="{5E790243-1C58-4218-A882-AE8E849F75FF}" type="presParOf" srcId="{14ED3A28-52C6-4D83-BCE0-4747204FA9DF}" destId="{575DBAE4-41B4-47CB-91D6-99B235356D44}" srcOrd="0" destOrd="0" presId="urn:microsoft.com/office/officeart/2005/8/layout/hierarchy2"/>
    <dgm:cxn modelId="{13E5C866-F72C-42A7-A72B-3DB4B0AA6E03}" type="presParOf" srcId="{14ED3A28-52C6-4D83-BCE0-4747204FA9DF}" destId="{D586421E-DEEC-4001-AF94-1264057D7AFC}" srcOrd="1" destOrd="0" presId="urn:microsoft.com/office/officeart/2005/8/layout/hierarchy2"/>
    <dgm:cxn modelId="{620E734D-7892-4AAC-8F55-BE88C402A690}" type="presParOf" srcId="{24E0067E-E3DE-4DBC-BF58-0E8756A3D32B}" destId="{96E628F5-B56C-43EF-94B7-E8D75B56F070}" srcOrd="10" destOrd="0" presId="urn:microsoft.com/office/officeart/2005/8/layout/hierarchy2"/>
    <dgm:cxn modelId="{36935372-F14F-46F2-BF18-99FC817A4E27}" type="presParOf" srcId="{96E628F5-B56C-43EF-94B7-E8D75B56F070}" destId="{AB9FD860-DE18-42D9-AB28-E0D5AE8987EA}" srcOrd="0" destOrd="0" presId="urn:microsoft.com/office/officeart/2005/8/layout/hierarchy2"/>
    <dgm:cxn modelId="{97DBB4F3-54DF-4DF9-A811-61C0373F7149}" type="presParOf" srcId="{24E0067E-E3DE-4DBC-BF58-0E8756A3D32B}" destId="{9C7BFB20-1D28-4AAE-9E9B-D829BA8DCA03}" srcOrd="11" destOrd="0" presId="urn:microsoft.com/office/officeart/2005/8/layout/hierarchy2"/>
    <dgm:cxn modelId="{A560B6B7-658D-49CA-9A13-A6CF2E37F2B6}" type="presParOf" srcId="{9C7BFB20-1D28-4AAE-9E9B-D829BA8DCA03}" destId="{9FAAE1C2-2D15-4B9C-B767-1B67D76F025E}" srcOrd="0" destOrd="0" presId="urn:microsoft.com/office/officeart/2005/8/layout/hierarchy2"/>
    <dgm:cxn modelId="{141B82B4-76E5-451B-813A-EEE34000F64B}" type="presParOf" srcId="{9C7BFB20-1D28-4AAE-9E9B-D829BA8DCA03}" destId="{C8A0EA3E-9779-4F09-BDAE-E523B533B0A3}" srcOrd="1" destOrd="0" presId="urn:microsoft.com/office/officeart/2005/8/layout/hierarchy2"/>
    <dgm:cxn modelId="{E2888179-F22A-43FB-9A0A-C1C6BE031A93}" type="presParOf" srcId="{24E0067E-E3DE-4DBC-BF58-0E8756A3D32B}" destId="{F34398F5-0E7E-4008-A5F0-880BA5528D54}" srcOrd="12" destOrd="0" presId="urn:microsoft.com/office/officeart/2005/8/layout/hierarchy2"/>
    <dgm:cxn modelId="{A7A59687-7EAC-42D5-B2A2-930F4178E190}" type="presParOf" srcId="{F34398F5-0E7E-4008-A5F0-880BA5528D54}" destId="{F87F7096-130A-4F21-83F5-DC1C6B04F5E8}" srcOrd="0" destOrd="0" presId="urn:microsoft.com/office/officeart/2005/8/layout/hierarchy2"/>
    <dgm:cxn modelId="{CD28BEED-6A85-41DB-8CF2-E18472104928}" type="presParOf" srcId="{24E0067E-E3DE-4DBC-BF58-0E8756A3D32B}" destId="{4F54165E-2B12-4521-A37E-8E0D7C679F1D}" srcOrd="13" destOrd="0" presId="urn:microsoft.com/office/officeart/2005/8/layout/hierarchy2"/>
    <dgm:cxn modelId="{820D278F-6822-41F6-8E34-52A889DF2018}" type="presParOf" srcId="{4F54165E-2B12-4521-A37E-8E0D7C679F1D}" destId="{BE298F56-F869-4ED2-9A4B-B0BD2DB8FEB7}" srcOrd="0" destOrd="0" presId="urn:microsoft.com/office/officeart/2005/8/layout/hierarchy2"/>
    <dgm:cxn modelId="{E59A1853-84DF-465F-98B8-B117C42D8DB3}" type="presParOf" srcId="{4F54165E-2B12-4521-A37E-8E0D7C679F1D}" destId="{F462DE89-7E7D-4B58-B70D-908A0EC729CF}" srcOrd="1" destOrd="0" presId="urn:microsoft.com/office/officeart/2005/8/layout/hierarchy2"/>
    <dgm:cxn modelId="{8CAFC7E7-F4C5-4CAC-9A6C-ECEB53E25790}" type="presParOf" srcId="{24E0067E-E3DE-4DBC-BF58-0E8756A3D32B}" destId="{01018DFD-5A2E-4365-8ABB-9EA285CF9F02}" srcOrd="14" destOrd="0" presId="urn:microsoft.com/office/officeart/2005/8/layout/hierarchy2"/>
    <dgm:cxn modelId="{E6625C54-58D9-4518-8DA1-E602AB78BF5B}" type="presParOf" srcId="{01018DFD-5A2E-4365-8ABB-9EA285CF9F02}" destId="{F5F2E7CC-222A-466A-A304-C9F19815225B}" srcOrd="0" destOrd="0" presId="urn:microsoft.com/office/officeart/2005/8/layout/hierarchy2"/>
    <dgm:cxn modelId="{C0F9D590-AF42-48B5-8B64-ED91C088C117}" type="presParOf" srcId="{24E0067E-E3DE-4DBC-BF58-0E8756A3D32B}" destId="{55BC2194-796A-4D66-B6FE-7869E3DC2A14}" srcOrd="15" destOrd="0" presId="urn:microsoft.com/office/officeart/2005/8/layout/hierarchy2"/>
    <dgm:cxn modelId="{788FC30A-D316-43A8-BABA-2D9816F1F4BD}" type="presParOf" srcId="{55BC2194-796A-4D66-B6FE-7869E3DC2A14}" destId="{3EE8BC65-9BDA-48A8-8002-785DA0BA97D4}" srcOrd="0" destOrd="0" presId="urn:microsoft.com/office/officeart/2005/8/layout/hierarchy2"/>
    <dgm:cxn modelId="{6750E491-B500-437C-809D-9F3851E45C1F}" type="presParOf" srcId="{55BC2194-796A-4D66-B6FE-7869E3DC2A14}" destId="{3CBE3515-8164-488A-9706-25352DDBF52C}" srcOrd="1" destOrd="0" presId="urn:microsoft.com/office/officeart/2005/8/layout/hierarchy2"/>
    <dgm:cxn modelId="{3FDCD2AA-C2B5-4F79-9DF7-F43629C5F324}" type="presParOf" srcId="{24E0067E-E3DE-4DBC-BF58-0E8756A3D32B}" destId="{1447B680-D4A8-4DBF-B7D9-45C345CEBB77}" srcOrd="16" destOrd="0" presId="urn:microsoft.com/office/officeart/2005/8/layout/hierarchy2"/>
    <dgm:cxn modelId="{94853146-5B05-4007-BDCC-B8A87022330B}" type="presParOf" srcId="{1447B680-D4A8-4DBF-B7D9-45C345CEBB77}" destId="{1906438F-5A46-4B8E-8B60-3D1C015332BA}" srcOrd="0" destOrd="0" presId="urn:microsoft.com/office/officeart/2005/8/layout/hierarchy2"/>
    <dgm:cxn modelId="{3CE6D880-28FC-431A-8D19-5C1E7CD0AD1F}" type="presParOf" srcId="{24E0067E-E3DE-4DBC-BF58-0E8756A3D32B}" destId="{F6F97268-AC03-4C61-AC88-D2265D98B6F1}" srcOrd="17" destOrd="0" presId="urn:microsoft.com/office/officeart/2005/8/layout/hierarchy2"/>
    <dgm:cxn modelId="{5E75EFDE-5560-40FC-8CA7-7EE0075EDCBA}" type="presParOf" srcId="{F6F97268-AC03-4C61-AC88-D2265D98B6F1}" destId="{4ABB9E36-9DF6-41B4-A92B-EEA71D9B52BA}" srcOrd="0" destOrd="0" presId="urn:microsoft.com/office/officeart/2005/8/layout/hierarchy2"/>
    <dgm:cxn modelId="{81FFC2DA-0805-4710-BEEF-DA2E4CB17EC4}" type="presParOf" srcId="{F6F97268-AC03-4C61-AC88-D2265D98B6F1}" destId="{44BC3177-2549-44EC-91B3-417F69B7E5AF}"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C353C3-990E-414A-8DE9-E4FC5744DACB}"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s-ES"/>
        </a:p>
      </dgm:t>
    </dgm:pt>
    <dgm:pt modelId="{18F6391C-FBFB-4957-9053-8D4C55B26023}">
      <dgm:prSet phldrT="[Texto]" custT="1"/>
      <dgm:spPr/>
      <dgm:t>
        <a:bodyPr/>
        <a:lstStyle/>
        <a:p>
          <a:r>
            <a:rPr lang="es-ES" sz="1100" dirty="0"/>
            <a:t>Obtención</a:t>
          </a:r>
        </a:p>
        <a:p>
          <a:r>
            <a:rPr lang="es-ES" sz="1100" dirty="0"/>
            <a:t> Datos Base</a:t>
          </a:r>
        </a:p>
      </dgm:t>
    </dgm:pt>
    <dgm:pt modelId="{B974FE75-16DA-4030-8B69-8BC84FDB9574}" type="parTrans" cxnId="{DC22886A-951D-4AFF-AB7B-C95781B7D9C1}">
      <dgm:prSet/>
      <dgm:spPr/>
      <dgm:t>
        <a:bodyPr/>
        <a:lstStyle/>
        <a:p>
          <a:endParaRPr lang="es-ES"/>
        </a:p>
      </dgm:t>
    </dgm:pt>
    <dgm:pt modelId="{C1DBFE5A-5077-4B33-8E05-5E1B7DBD6A2C}" type="sibTrans" cxnId="{DC22886A-951D-4AFF-AB7B-C95781B7D9C1}">
      <dgm:prSet/>
      <dgm:spPr/>
      <dgm:t>
        <a:bodyPr/>
        <a:lstStyle/>
        <a:p>
          <a:endParaRPr lang="es-ES"/>
        </a:p>
      </dgm:t>
    </dgm:pt>
    <dgm:pt modelId="{7B7A41A1-2664-4026-BC37-8C6584BDE711}">
      <dgm:prSet phldrT="[Texto]"/>
      <dgm:spPr/>
      <dgm:t>
        <a:bodyPr/>
        <a:lstStyle/>
        <a:p>
          <a:r>
            <a:rPr lang="es-ES" dirty="0"/>
            <a:t>Encuesta</a:t>
          </a:r>
        </a:p>
      </dgm:t>
    </dgm:pt>
    <dgm:pt modelId="{59AC16BE-6D50-41B8-AC5A-26B4F64E3676}" type="parTrans" cxnId="{313AA18B-4E66-4ADF-92BA-F29D299A1D10}">
      <dgm:prSet/>
      <dgm:spPr/>
      <dgm:t>
        <a:bodyPr/>
        <a:lstStyle/>
        <a:p>
          <a:endParaRPr lang="es-ES"/>
        </a:p>
      </dgm:t>
    </dgm:pt>
    <dgm:pt modelId="{E0C58DE9-5E8E-4663-84C4-6A95B626EC2E}" type="sibTrans" cxnId="{313AA18B-4E66-4ADF-92BA-F29D299A1D10}">
      <dgm:prSet/>
      <dgm:spPr/>
      <dgm:t>
        <a:bodyPr/>
        <a:lstStyle/>
        <a:p>
          <a:endParaRPr lang="es-ES"/>
        </a:p>
      </dgm:t>
    </dgm:pt>
    <dgm:pt modelId="{E9C0AE43-3F5E-4353-9BFB-2403245FA35C}">
      <dgm:prSet phldrT="[Texto]"/>
      <dgm:spPr/>
      <dgm:t>
        <a:bodyPr/>
        <a:lstStyle/>
        <a:p>
          <a:r>
            <a:rPr lang="es-ES" dirty="0"/>
            <a:t>Registro (ETL)</a:t>
          </a:r>
        </a:p>
      </dgm:t>
    </dgm:pt>
    <dgm:pt modelId="{2E41232F-3AFD-422C-AACE-80EA97549C94}" type="parTrans" cxnId="{2FCB62E5-3CD5-4AD9-B787-27EA18135B56}">
      <dgm:prSet/>
      <dgm:spPr/>
      <dgm:t>
        <a:bodyPr/>
        <a:lstStyle/>
        <a:p>
          <a:endParaRPr lang="es-ES"/>
        </a:p>
      </dgm:t>
    </dgm:pt>
    <dgm:pt modelId="{010096FE-ED1C-4019-B50F-7AFC7B7DF8B3}" type="sibTrans" cxnId="{2FCB62E5-3CD5-4AD9-B787-27EA18135B56}">
      <dgm:prSet/>
      <dgm:spPr/>
      <dgm:t>
        <a:bodyPr/>
        <a:lstStyle/>
        <a:p>
          <a:endParaRPr lang="es-ES"/>
        </a:p>
      </dgm:t>
    </dgm:pt>
    <dgm:pt modelId="{D5324D3A-59CC-42E0-AB07-6C7D93621D28}">
      <dgm:prSet phldrT="[Texto]" custT="1"/>
      <dgm:spPr/>
      <dgm:t>
        <a:bodyPr/>
        <a:lstStyle/>
        <a:p>
          <a:r>
            <a:rPr lang="es-ES" sz="1200" dirty="0"/>
            <a:t>Configuración</a:t>
          </a:r>
        </a:p>
      </dgm:t>
    </dgm:pt>
    <dgm:pt modelId="{31FBD47D-3035-4218-A0EB-632103C29A36}" type="parTrans" cxnId="{C7606B20-F49C-46B3-BBF3-B8922F081A12}">
      <dgm:prSet/>
      <dgm:spPr/>
      <dgm:t>
        <a:bodyPr/>
        <a:lstStyle/>
        <a:p>
          <a:endParaRPr lang="es-ES"/>
        </a:p>
      </dgm:t>
    </dgm:pt>
    <dgm:pt modelId="{8006C28C-9F6C-40D8-8833-6FD0F75740EC}" type="sibTrans" cxnId="{C7606B20-F49C-46B3-BBF3-B8922F081A12}">
      <dgm:prSet/>
      <dgm:spPr/>
      <dgm:t>
        <a:bodyPr/>
        <a:lstStyle/>
        <a:p>
          <a:endParaRPr lang="es-ES"/>
        </a:p>
      </dgm:t>
    </dgm:pt>
    <dgm:pt modelId="{B9018E48-7350-4885-8276-C55C7EDD04F5}">
      <dgm:prSet phldrT="[Texto]"/>
      <dgm:spPr/>
      <dgm:t>
        <a:bodyPr/>
        <a:lstStyle/>
        <a:p>
          <a:r>
            <a:rPr lang="es-ES" dirty="0"/>
            <a:t>Ajustar los datos al diseño</a:t>
          </a:r>
        </a:p>
      </dgm:t>
    </dgm:pt>
    <dgm:pt modelId="{FE4E9E95-25F4-4E5B-8024-2D831A2068F7}" type="parTrans" cxnId="{35B113F3-881C-406B-8CBE-FBB197CCF0C1}">
      <dgm:prSet/>
      <dgm:spPr/>
      <dgm:t>
        <a:bodyPr/>
        <a:lstStyle/>
        <a:p>
          <a:endParaRPr lang="es-ES"/>
        </a:p>
      </dgm:t>
    </dgm:pt>
    <dgm:pt modelId="{78BE6E46-6B9F-4582-AD2C-01E6C6F9A904}" type="sibTrans" cxnId="{35B113F3-881C-406B-8CBE-FBB197CCF0C1}">
      <dgm:prSet/>
      <dgm:spPr/>
      <dgm:t>
        <a:bodyPr/>
        <a:lstStyle/>
        <a:p>
          <a:endParaRPr lang="es-ES"/>
        </a:p>
      </dgm:t>
    </dgm:pt>
    <dgm:pt modelId="{CD5A44E0-6204-43C0-A801-3FE7D36E2542}">
      <dgm:prSet phldrT="[Texto]"/>
      <dgm:spPr/>
      <dgm:t>
        <a:bodyPr/>
        <a:lstStyle/>
        <a:p>
          <a:r>
            <a:rPr lang="es-ES" dirty="0"/>
            <a:t>Depurar y tratar</a:t>
          </a:r>
        </a:p>
      </dgm:t>
    </dgm:pt>
    <dgm:pt modelId="{4C755812-DC8B-47ED-96F2-9B4E2F201E6D}" type="parTrans" cxnId="{4D776140-421B-4201-902D-90BC321D3202}">
      <dgm:prSet/>
      <dgm:spPr/>
      <dgm:t>
        <a:bodyPr/>
        <a:lstStyle/>
        <a:p>
          <a:endParaRPr lang="es-ES"/>
        </a:p>
      </dgm:t>
    </dgm:pt>
    <dgm:pt modelId="{2DD5C865-24F5-4DD7-897A-A2684D222BDE}" type="sibTrans" cxnId="{4D776140-421B-4201-902D-90BC321D3202}">
      <dgm:prSet/>
      <dgm:spPr/>
      <dgm:t>
        <a:bodyPr/>
        <a:lstStyle/>
        <a:p>
          <a:endParaRPr lang="es-ES"/>
        </a:p>
      </dgm:t>
    </dgm:pt>
    <dgm:pt modelId="{613B0186-3AB1-4973-A88F-3B084A56654F}">
      <dgm:prSet phldrT="[Texto]" custT="1"/>
      <dgm:spPr/>
      <dgm:t>
        <a:bodyPr/>
        <a:lstStyle/>
        <a:p>
          <a:r>
            <a:rPr lang="es-ES" sz="1200" dirty="0"/>
            <a:t>PUBLICACIÓN</a:t>
          </a:r>
        </a:p>
      </dgm:t>
    </dgm:pt>
    <dgm:pt modelId="{94A6E359-36D2-41EE-B8CE-802556F65EC6}" type="parTrans" cxnId="{8469042F-6E2E-48D7-94B0-DCEA39E9D7EC}">
      <dgm:prSet/>
      <dgm:spPr/>
      <dgm:t>
        <a:bodyPr/>
        <a:lstStyle/>
        <a:p>
          <a:endParaRPr lang="es-ES"/>
        </a:p>
      </dgm:t>
    </dgm:pt>
    <dgm:pt modelId="{32607638-7979-4FF3-A861-1B9C6F632DCF}" type="sibTrans" cxnId="{8469042F-6E2E-48D7-94B0-DCEA39E9D7EC}">
      <dgm:prSet/>
      <dgm:spPr/>
      <dgm:t>
        <a:bodyPr/>
        <a:lstStyle/>
        <a:p>
          <a:endParaRPr lang="es-ES"/>
        </a:p>
      </dgm:t>
    </dgm:pt>
    <dgm:pt modelId="{A516F23B-52DA-49D5-9C4B-14C53C37CC6D}">
      <dgm:prSet phldrT="[Texto]"/>
      <dgm:spPr/>
      <dgm:t>
        <a:bodyPr/>
        <a:lstStyle/>
        <a:p>
          <a:r>
            <a:rPr lang="es-ES" dirty="0"/>
            <a:t>Adaptar a la forma de publicación</a:t>
          </a:r>
        </a:p>
      </dgm:t>
    </dgm:pt>
    <dgm:pt modelId="{E5A89DF3-2DB9-4A78-8CC7-6149A2E4FFC5}" type="parTrans" cxnId="{A4F50612-9007-4878-BD4D-33D5C35C7624}">
      <dgm:prSet/>
      <dgm:spPr/>
      <dgm:t>
        <a:bodyPr/>
        <a:lstStyle/>
        <a:p>
          <a:endParaRPr lang="es-ES"/>
        </a:p>
      </dgm:t>
    </dgm:pt>
    <dgm:pt modelId="{8DF896D3-AB7A-4B7B-8EC0-27BCB5E171DF}" type="sibTrans" cxnId="{A4F50612-9007-4878-BD4D-33D5C35C7624}">
      <dgm:prSet/>
      <dgm:spPr/>
      <dgm:t>
        <a:bodyPr/>
        <a:lstStyle/>
        <a:p>
          <a:endParaRPr lang="es-ES"/>
        </a:p>
      </dgm:t>
    </dgm:pt>
    <dgm:pt modelId="{12AAE514-217D-48F0-B03B-7D78A4821200}">
      <dgm:prSet phldrT="[Texto]"/>
      <dgm:spPr/>
      <dgm:t>
        <a:bodyPr/>
        <a:lstStyle/>
        <a:p>
          <a:r>
            <a:rPr lang="es-ES" dirty="0"/>
            <a:t>Distintos formatos</a:t>
          </a:r>
        </a:p>
      </dgm:t>
    </dgm:pt>
    <dgm:pt modelId="{6794AC10-EEE2-4939-82FF-03E59B989A2F}" type="parTrans" cxnId="{EF04377B-DAAB-40FD-8A3C-4D08242F0881}">
      <dgm:prSet/>
      <dgm:spPr/>
      <dgm:t>
        <a:bodyPr/>
        <a:lstStyle/>
        <a:p>
          <a:endParaRPr lang="es-ES"/>
        </a:p>
      </dgm:t>
    </dgm:pt>
    <dgm:pt modelId="{F945F080-8B66-41E2-B40C-E7CAB92B8A61}" type="sibTrans" cxnId="{EF04377B-DAAB-40FD-8A3C-4D08242F0881}">
      <dgm:prSet/>
      <dgm:spPr/>
      <dgm:t>
        <a:bodyPr/>
        <a:lstStyle/>
        <a:p>
          <a:endParaRPr lang="es-ES"/>
        </a:p>
      </dgm:t>
    </dgm:pt>
    <dgm:pt modelId="{364EFE78-9D86-4D0E-B662-0C12EB2B51DE}">
      <dgm:prSet phldrT="[Texto]" custT="1"/>
      <dgm:spPr/>
      <dgm:t>
        <a:bodyPr/>
        <a:lstStyle/>
        <a:p>
          <a:r>
            <a:rPr lang="es-ES" sz="1800" dirty="0"/>
            <a:t>DISEÑO</a:t>
          </a:r>
          <a:r>
            <a:rPr lang="es-ES" sz="2100" dirty="0"/>
            <a:t> </a:t>
          </a:r>
        </a:p>
      </dgm:t>
    </dgm:pt>
    <dgm:pt modelId="{F23E394C-B3FF-463F-B71D-FB0BAEE0A369}" type="parTrans" cxnId="{425E4782-01FE-453D-A5AF-3AA1C5702620}">
      <dgm:prSet/>
      <dgm:spPr/>
      <dgm:t>
        <a:bodyPr/>
        <a:lstStyle/>
        <a:p>
          <a:endParaRPr lang="es-ES"/>
        </a:p>
      </dgm:t>
    </dgm:pt>
    <dgm:pt modelId="{FD23940E-B293-41C3-BEC3-F5C25782EFEA}" type="sibTrans" cxnId="{425E4782-01FE-453D-A5AF-3AA1C5702620}">
      <dgm:prSet/>
      <dgm:spPr/>
      <dgm:t>
        <a:bodyPr/>
        <a:lstStyle/>
        <a:p>
          <a:endParaRPr lang="es-ES"/>
        </a:p>
      </dgm:t>
    </dgm:pt>
    <dgm:pt modelId="{56B5D5D6-38D7-421A-B7E1-C13C8CF1AE60}">
      <dgm:prSet phldrT="[Texto]" custT="1"/>
      <dgm:spPr/>
      <dgm:t>
        <a:bodyPr/>
        <a:lstStyle/>
        <a:p>
          <a:r>
            <a:rPr lang="es-ES" sz="900" dirty="0"/>
            <a:t>Método obtención de datos</a:t>
          </a:r>
        </a:p>
      </dgm:t>
    </dgm:pt>
    <dgm:pt modelId="{E9A33B0A-2F10-406B-AC7B-E7B0A49C4B09}" type="parTrans" cxnId="{6236D75E-9F53-4FBF-B014-7246157F32F4}">
      <dgm:prSet/>
      <dgm:spPr/>
      <dgm:t>
        <a:bodyPr/>
        <a:lstStyle/>
        <a:p>
          <a:endParaRPr lang="es-ES"/>
        </a:p>
      </dgm:t>
    </dgm:pt>
    <dgm:pt modelId="{32390B76-0593-41E4-9C1E-F4E2D730344B}" type="sibTrans" cxnId="{6236D75E-9F53-4FBF-B014-7246157F32F4}">
      <dgm:prSet/>
      <dgm:spPr/>
      <dgm:t>
        <a:bodyPr/>
        <a:lstStyle/>
        <a:p>
          <a:endParaRPr lang="es-ES"/>
        </a:p>
      </dgm:t>
    </dgm:pt>
    <dgm:pt modelId="{52D3EBC8-1CC8-4A50-AC88-D067CD40CE61}">
      <dgm:prSet phldrT="[Texto]" custT="1"/>
      <dgm:spPr/>
      <dgm:t>
        <a:bodyPr/>
        <a:lstStyle/>
        <a:p>
          <a:r>
            <a:rPr lang="es-ES" sz="900" dirty="0"/>
            <a:t>Variables de estudio</a:t>
          </a:r>
        </a:p>
      </dgm:t>
    </dgm:pt>
    <dgm:pt modelId="{6A5EF56A-CF9A-4206-8A51-E921ECA665E9}" type="parTrans" cxnId="{3A0972B1-0804-4D0C-BCA4-C62723359558}">
      <dgm:prSet/>
      <dgm:spPr/>
      <dgm:t>
        <a:bodyPr/>
        <a:lstStyle/>
        <a:p>
          <a:endParaRPr lang="es-ES"/>
        </a:p>
      </dgm:t>
    </dgm:pt>
    <dgm:pt modelId="{30C379FE-8EEE-47C4-8E65-9700C7C428DE}" type="sibTrans" cxnId="{3A0972B1-0804-4D0C-BCA4-C62723359558}">
      <dgm:prSet/>
      <dgm:spPr/>
      <dgm:t>
        <a:bodyPr/>
        <a:lstStyle/>
        <a:p>
          <a:endParaRPr lang="es-ES"/>
        </a:p>
      </dgm:t>
    </dgm:pt>
    <dgm:pt modelId="{5BD518B7-8C09-4A67-845A-4D3C44C3CE77}">
      <dgm:prSet phldrT="[Texto]" custT="1"/>
      <dgm:spPr/>
      <dgm:t>
        <a:bodyPr/>
        <a:lstStyle/>
        <a:p>
          <a:r>
            <a:rPr lang="es-ES" sz="900" dirty="0"/>
            <a:t>Diseño de registro</a:t>
          </a:r>
        </a:p>
      </dgm:t>
    </dgm:pt>
    <dgm:pt modelId="{D72BB28D-3B39-4D4A-A643-B2FD5024451C}" type="parTrans" cxnId="{35A4D580-3FDF-4ED8-9BD6-0C1486F8EED0}">
      <dgm:prSet/>
      <dgm:spPr/>
      <dgm:t>
        <a:bodyPr/>
        <a:lstStyle/>
        <a:p>
          <a:endParaRPr lang="es-ES"/>
        </a:p>
      </dgm:t>
    </dgm:pt>
    <dgm:pt modelId="{8420B143-D095-46C7-A05E-2C676B27516A}" type="sibTrans" cxnId="{35A4D580-3FDF-4ED8-9BD6-0C1486F8EED0}">
      <dgm:prSet/>
      <dgm:spPr/>
      <dgm:t>
        <a:bodyPr/>
        <a:lstStyle/>
        <a:p>
          <a:endParaRPr lang="es-ES"/>
        </a:p>
      </dgm:t>
    </dgm:pt>
    <dgm:pt modelId="{9E32FCA6-1B6F-427C-A111-8DDC7D09DD21}">
      <dgm:prSet phldrT="[Texto]" custT="1"/>
      <dgm:spPr/>
      <dgm:t>
        <a:bodyPr/>
        <a:lstStyle/>
        <a:p>
          <a:r>
            <a:rPr lang="es-ES" sz="900" dirty="0"/>
            <a:t>Periodicidad</a:t>
          </a:r>
        </a:p>
      </dgm:t>
    </dgm:pt>
    <dgm:pt modelId="{4649237A-FD57-40CF-A7E1-ACFE61E0950D}" type="parTrans" cxnId="{1F15382B-B744-4A2D-B2BF-8CDB2071AF43}">
      <dgm:prSet/>
      <dgm:spPr/>
      <dgm:t>
        <a:bodyPr/>
        <a:lstStyle/>
        <a:p>
          <a:endParaRPr lang="es-ES"/>
        </a:p>
      </dgm:t>
    </dgm:pt>
    <dgm:pt modelId="{AA727C27-A638-4A36-AD44-ECDA453DB371}" type="sibTrans" cxnId="{1F15382B-B744-4A2D-B2BF-8CDB2071AF43}">
      <dgm:prSet/>
      <dgm:spPr/>
      <dgm:t>
        <a:bodyPr/>
        <a:lstStyle/>
        <a:p>
          <a:endParaRPr lang="es-ES"/>
        </a:p>
      </dgm:t>
    </dgm:pt>
    <dgm:pt modelId="{D9985149-2BDD-4FBD-91BC-C96687DE8E9E}" type="pres">
      <dgm:prSet presAssocID="{67C353C3-990E-414A-8DE9-E4FC5744DACB}" presName="theList" presStyleCnt="0">
        <dgm:presLayoutVars>
          <dgm:dir/>
          <dgm:animLvl val="lvl"/>
          <dgm:resizeHandles val="exact"/>
        </dgm:presLayoutVars>
      </dgm:prSet>
      <dgm:spPr/>
    </dgm:pt>
    <dgm:pt modelId="{71EF8901-2932-45F6-9A4C-94E3347FB59F}" type="pres">
      <dgm:prSet presAssocID="{18F6391C-FBFB-4957-9053-8D4C55B26023}" presName="compNode" presStyleCnt="0"/>
      <dgm:spPr/>
    </dgm:pt>
    <dgm:pt modelId="{26078EAD-3ACF-4D6B-9811-028625D86977}" type="pres">
      <dgm:prSet presAssocID="{18F6391C-FBFB-4957-9053-8D4C55B26023}" presName="noGeometry" presStyleCnt="0"/>
      <dgm:spPr/>
    </dgm:pt>
    <dgm:pt modelId="{EC9B81FA-1F54-42AE-8268-271DD22D7E5A}" type="pres">
      <dgm:prSet presAssocID="{18F6391C-FBFB-4957-9053-8D4C55B26023}" presName="childTextVisible" presStyleLbl="bgAccFollowNode1" presStyleIdx="0" presStyleCnt="4" custScaleX="130625" custScaleY="108561" custLinFactX="74217" custLinFactNeighborX="100000" custLinFactNeighborY="70364">
        <dgm:presLayoutVars>
          <dgm:bulletEnabled val="1"/>
        </dgm:presLayoutVars>
      </dgm:prSet>
      <dgm:spPr/>
    </dgm:pt>
    <dgm:pt modelId="{84BF3DEB-20C0-4A74-9C23-EDA8B24E519B}" type="pres">
      <dgm:prSet presAssocID="{18F6391C-FBFB-4957-9053-8D4C55B26023}" presName="childTextHidden" presStyleLbl="bgAccFollowNode1" presStyleIdx="0" presStyleCnt="4"/>
      <dgm:spPr/>
    </dgm:pt>
    <dgm:pt modelId="{00C7B4F0-E4B2-463E-91E6-DD2A709216CF}" type="pres">
      <dgm:prSet presAssocID="{18F6391C-FBFB-4957-9053-8D4C55B26023}" presName="parentText" presStyleLbl="node1" presStyleIdx="0" presStyleCnt="4" custScaleX="176836" custScaleY="169452" custLinFactX="100000" custLinFactY="26966" custLinFactNeighborX="156436" custLinFactNeighborY="100000">
        <dgm:presLayoutVars>
          <dgm:chMax val="1"/>
          <dgm:bulletEnabled val="1"/>
        </dgm:presLayoutVars>
      </dgm:prSet>
      <dgm:spPr/>
    </dgm:pt>
    <dgm:pt modelId="{9FF7B31E-47A5-49EB-8830-1815640D15D8}" type="pres">
      <dgm:prSet presAssocID="{18F6391C-FBFB-4957-9053-8D4C55B26023}" presName="aSpace" presStyleCnt="0"/>
      <dgm:spPr/>
    </dgm:pt>
    <dgm:pt modelId="{9E5FD60A-5DA9-46EE-9430-A4914A2887CB}" type="pres">
      <dgm:prSet presAssocID="{D5324D3A-59CC-42E0-AB07-6C7D93621D28}" presName="compNode" presStyleCnt="0"/>
      <dgm:spPr/>
    </dgm:pt>
    <dgm:pt modelId="{574E15C3-07B5-4713-A9A3-DA3EFBB36C3C}" type="pres">
      <dgm:prSet presAssocID="{D5324D3A-59CC-42E0-AB07-6C7D93621D28}" presName="noGeometry" presStyleCnt="0"/>
      <dgm:spPr/>
    </dgm:pt>
    <dgm:pt modelId="{D080BC85-3072-4E79-85BE-647822CE3CCB}" type="pres">
      <dgm:prSet presAssocID="{D5324D3A-59CC-42E0-AB07-6C7D93621D28}" presName="childTextVisible" presStyleLbl="bgAccFollowNode1" presStyleIdx="1" presStyleCnt="4" custScaleX="138078" custScaleY="118787" custLinFactNeighborX="86584" custLinFactNeighborY="-42883">
        <dgm:presLayoutVars>
          <dgm:bulletEnabled val="1"/>
        </dgm:presLayoutVars>
      </dgm:prSet>
      <dgm:spPr/>
    </dgm:pt>
    <dgm:pt modelId="{49CCFB96-4A18-458F-8147-E4200E02E980}" type="pres">
      <dgm:prSet presAssocID="{D5324D3A-59CC-42E0-AB07-6C7D93621D28}" presName="childTextHidden" presStyleLbl="bgAccFollowNode1" presStyleIdx="1" presStyleCnt="4"/>
      <dgm:spPr/>
    </dgm:pt>
    <dgm:pt modelId="{B7071B27-1142-40D0-9088-0ACD8AFAD5F6}" type="pres">
      <dgm:prSet presAssocID="{D5324D3A-59CC-42E0-AB07-6C7D93621D28}" presName="parentText" presStyleLbl="node1" presStyleIdx="1" presStyleCnt="4" custScaleX="221044" custScaleY="196625" custLinFactNeighborX="86909" custLinFactNeighborY="-71460">
        <dgm:presLayoutVars>
          <dgm:chMax val="1"/>
          <dgm:bulletEnabled val="1"/>
        </dgm:presLayoutVars>
      </dgm:prSet>
      <dgm:spPr/>
    </dgm:pt>
    <dgm:pt modelId="{ADE644AF-6D7F-4CB8-BE40-F8CFD2B13B78}" type="pres">
      <dgm:prSet presAssocID="{D5324D3A-59CC-42E0-AB07-6C7D93621D28}" presName="aSpace" presStyleCnt="0"/>
      <dgm:spPr/>
    </dgm:pt>
    <dgm:pt modelId="{BB0A8820-16C9-4BCE-9E4B-F0BDF48E002D}" type="pres">
      <dgm:prSet presAssocID="{613B0186-3AB1-4973-A88F-3B084A56654F}" presName="compNode" presStyleCnt="0"/>
      <dgm:spPr/>
    </dgm:pt>
    <dgm:pt modelId="{B121458D-92DE-4AED-82EB-051A8E77B885}" type="pres">
      <dgm:prSet presAssocID="{613B0186-3AB1-4973-A88F-3B084A56654F}" presName="noGeometry" presStyleCnt="0"/>
      <dgm:spPr/>
    </dgm:pt>
    <dgm:pt modelId="{999C16F4-463F-439B-AB83-FFDE07D563CB}" type="pres">
      <dgm:prSet presAssocID="{613B0186-3AB1-4973-A88F-3B084A56654F}" presName="childTextVisible" presStyleLbl="bgAccFollowNode1" presStyleIdx="2" presStyleCnt="4" custScaleX="155197" custScaleY="117358" custLinFactY="-66325" custLinFactNeighborX="-10404" custLinFactNeighborY="-100000">
        <dgm:presLayoutVars>
          <dgm:bulletEnabled val="1"/>
        </dgm:presLayoutVars>
      </dgm:prSet>
      <dgm:spPr/>
    </dgm:pt>
    <dgm:pt modelId="{1564F207-BA68-4EB4-AAA6-C2C0758C562E}" type="pres">
      <dgm:prSet presAssocID="{613B0186-3AB1-4973-A88F-3B084A56654F}" presName="childTextHidden" presStyleLbl="bgAccFollowNode1" presStyleIdx="2" presStyleCnt="4"/>
      <dgm:spPr/>
    </dgm:pt>
    <dgm:pt modelId="{61E57B67-9FCC-40DC-A7C8-0F143D92D1E7}" type="pres">
      <dgm:prSet presAssocID="{613B0186-3AB1-4973-A88F-3B084A56654F}" presName="parentText" presStyleLbl="node1" presStyleIdx="2" presStyleCnt="4" custScaleX="227061" custScaleY="215868" custLinFactX="-17749" custLinFactY="-100000" custLinFactNeighborX="-100000" custLinFactNeighborY="-185430">
        <dgm:presLayoutVars>
          <dgm:chMax val="1"/>
          <dgm:bulletEnabled val="1"/>
        </dgm:presLayoutVars>
      </dgm:prSet>
      <dgm:spPr/>
    </dgm:pt>
    <dgm:pt modelId="{2667FB88-3D7A-48EC-B414-F7419E83D71E}" type="pres">
      <dgm:prSet presAssocID="{613B0186-3AB1-4973-A88F-3B084A56654F}" presName="aSpace" presStyleCnt="0"/>
      <dgm:spPr/>
    </dgm:pt>
    <dgm:pt modelId="{94B494CF-4F82-4911-9CF2-D6BB50A33D65}" type="pres">
      <dgm:prSet presAssocID="{364EFE78-9D86-4D0E-B662-0C12EB2B51DE}" presName="compNode" presStyleCnt="0"/>
      <dgm:spPr/>
    </dgm:pt>
    <dgm:pt modelId="{A20873D8-823B-4C93-A333-5F2CF2A2D6F5}" type="pres">
      <dgm:prSet presAssocID="{364EFE78-9D86-4D0E-B662-0C12EB2B51DE}" presName="noGeometry" presStyleCnt="0"/>
      <dgm:spPr/>
    </dgm:pt>
    <dgm:pt modelId="{B8F0A09C-9C45-4658-BB73-5E747B3CF0C5}" type="pres">
      <dgm:prSet presAssocID="{364EFE78-9D86-4D0E-B662-0C12EB2B51DE}" presName="childTextVisible" presStyleLbl="bgAccFollowNode1" presStyleIdx="3" presStyleCnt="4" custScaleX="187360" custScaleY="113091" custLinFactX="-200000" custLinFactY="86089" custLinFactNeighborX="-285450" custLinFactNeighborY="100000">
        <dgm:presLayoutVars>
          <dgm:bulletEnabled val="1"/>
        </dgm:presLayoutVars>
      </dgm:prSet>
      <dgm:spPr/>
    </dgm:pt>
    <dgm:pt modelId="{B017F0E4-B46F-49EF-B74F-BA1747B740DD}" type="pres">
      <dgm:prSet presAssocID="{364EFE78-9D86-4D0E-B662-0C12EB2B51DE}" presName="childTextHidden" presStyleLbl="bgAccFollowNode1" presStyleIdx="3" presStyleCnt="4"/>
      <dgm:spPr/>
    </dgm:pt>
    <dgm:pt modelId="{DF9F5845-8D03-487C-8D08-0CF0F264D93F}" type="pres">
      <dgm:prSet presAssocID="{364EFE78-9D86-4D0E-B662-0C12EB2B51DE}" presName="parentText" presStyleLbl="node1" presStyleIdx="3" presStyleCnt="4" custScaleX="192312" custScaleY="186302" custLinFactX="-508997" custLinFactY="112176" custLinFactNeighborX="-600000" custLinFactNeighborY="200000">
        <dgm:presLayoutVars>
          <dgm:chMax val="1"/>
          <dgm:bulletEnabled val="1"/>
        </dgm:presLayoutVars>
      </dgm:prSet>
      <dgm:spPr/>
    </dgm:pt>
  </dgm:ptLst>
  <dgm:cxnLst>
    <dgm:cxn modelId="{A4F50612-9007-4878-BD4D-33D5C35C7624}" srcId="{613B0186-3AB1-4973-A88F-3B084A56654F}" destId="{A516F23B-52DA-49D5-9C4B-14C53C37CC6D}" srcOrd="0" destOrd="0" parTransId="{E5A89DF3-2DB9-4A78-8CC7-6149A2E4FFC5}" sibTransId="{8DF896D3-AB7A-4B7B-8EC0-27BCB5E171DF}"/>
    <dgm:cxn modelId="{BEBDF713-B7D7-46AD-9F09-48E86B1ACB8B}" type="presOf" srcId="{B9018E48-7350-4885-8276-C55C7EDD04F5}" destId="{D080BC85-3072-4E79-85BE-647822CE3CCB}" srcOrd="0" destOrd="0" presId="urn:microsoft.com/office/officeart/2005/8/layout/hProcess6"/>
    <dgm:cxn modelId="{C7606B20-F49C-46B3-BBF3-B8922F081A12}" srcId="{67C353C3-990E-414A-8DE9-E4FC5744DACB}" destId="{D5324D3A-59CC-42E0-AB07-6C7D93621D28}" srcOrd="1" destOrd="0" parTransId="{31FBD47D-3035-4218-A0EB-632103C29A36}" sibTransId="{8006C28C-9F6C-40D8-8833-6FD0F75740EC}"/>
    <dgm:cxn modelId="{20D9CD24-D3BA-4D25-9622-AE80F8DCF11B}" type="presOf" srcId="{67C353C3-990E-414A-8DE9-E4FC5744DACB}" destId="{D9985149-2BDD-4FBD-91BC-C96687DE8E9E}" srcOrd="0" destOrd="0" presId="urn:microsoft.com/office/officeart/2005/8/layout/hProcess6"/>
    <dgm:cxn modelId="{A1BD3A28-1E32-41A6-B718-118763EAFC62}" type="presOf" srcId="{9E32FCA6-1B6F-427C-A111-8DDC7D09DD21}" destId="{B017F0E4-B46F-49EF-B74F-BA1747B740DD}" srcOrd="1" destOrd="2" presId="urn:microsoft.com/office/officeart/2005/8/layout/hProcess6"/>
    <dgm:cxn modelId="{1F15382B-B744-4A2D-B2BF-8CDB2071AF43}" srcId="{364EFE78-9D86-4D0E-B662-0C12EB2B51DE}" destId="{9E32FCA6-1B6F-427C-A111-8DDC7D09DD21}" srcOrd="2" destOrd="0" parTransId="{4649237A-FD57-40CF-A7E1-ACFE61E0950D}" sibTransId="{AA727C27-A638-4A36-AD44-ECDA453DB371}"/>
    <dgm:cxn modelId="{8469042F-6E2E-48D7-94B0-DCEA39E9D7EC}" srcId="{67C353C3-990E-414A-8DE9-E4FC5744DACB}" destId="{613B0186-3AB1-4973-A88F-3B084A56654F}" srcOrd="2" destOrd="0" parTransId="{94A6E359-36D2-41EE-B8CE-802556F65EC6}" sibTransId="{32607638-7979-4FF3-A861-1B9C6F632DCF}"/>
    <dgm:cxn modelId="{48844438-0592-409B-8F53-10B4C09F639E}" type="presOf" srcId="{CD5A44E0-6204-43C0-A801-3FE7D36E2542}" destId="{49CCFB96-4A18-458F-8147-E4200E02E980}" srcOrd="1" destOrd="1" presId="urn:microsoft.com/office/officeart/2005/8/layout/hProcess6"/>
    <dgm:cxn modelId="{4D776140-421B-4201-902D-90BC321D3202}" srcId="{D5324D3A-59CC-42E0-AB07-6C7D93621D28}" destId="{CD5A44E0-6204-43C0-A801-3FE7D36E2542}" srcOrd="1" destOrd="0" parTransId="{4C755812-DC8B-47ED-96F2-9B4E2F201E6D}" sibTransId="{2DD5C865-24F5-4DD7-897A-A2684D222BDE}"/>
    <dgm:cxn modelId="{E7849440-32C6-4032-955B-06E8D03E7FCE}" type="presOf" srcId="{364EFE78-9D86-4D0E-B662-0C12EB2B51DE}" destId="{DF9F5845-8D03-487C-8D08-0CF0F264D93F}" srcOrd="0" destOrd="0" presId="urn:microsoft.com/office/officeart/2005/8/layout/hProcess6"/>
    <dgm:cxn modelId="{6236D75E-9F53-4FBF-B014-7246157F32F4}" srcId="{364EFE78-9D86-4D0E-B662-0C12EB2B51DE}" destId="{56B5D5D6-38D7-421A-B7E1-C13C8CF1AE60}" srcOrd="0" destOrd="0" parTransId="{E9A33B0A-2F10-406B-AC7B-E7B0A49C4B09}" sibTransId="{32390B76-0593-41E4-9C1E-F4E2D730344B}"/>
    <dgm:cxn modelId="{F40DD360-215A-46C0-A269-C5CD6EB20B24}" type="presOf" srcId="{A516F23B-52DA-49D5-9C4B-14C53C37CC6D}" destId="{1564F207-BA68-4EB4-AAA6-C2C0758C562E}" srcOrd="1" destOrd="0" presId="urn:microsoft.com/office/officeart/2005/8/layout/hProcess6"/>
    <dgm:cxn modelId="{DC22886A-951D-4AFF-AB7B-C95781B7D9C1}" srcId="{67C353C3-990E-414A-8DE9-E4FC5744DACB}" destId="{18F6391C-FBFB-4957-9053-8D4C55B26023}" srcOrd="0" destOrd="0" parTransId="{B974FE75-16DA-4030-8B69-8BC84FDB9574}" sibTransId="{C1DBFE5A-5077-4B33-8E05-5E1B7DBD6A2C}"/>
    <dgm:cxn modelId="{A8547753-D7CD-4F97-995F-7EDD264DBE24}" type="presOf" srcId="{7B7A41A1-2664-4026-BC37-8C6584BDE711}" destId="{84BF3DEB-20C0-4A74-9C23-EDA8B24E519B}" srcOrd="1" destOrd="0" presId="urn:microsoft.com/office/officeart/2005/8/layout/hProcess6"/>
    <dgm:cxn modelId="{1125D75A-111F-43F6-92E1-94D181BCDC98}" type="presOf" srcId="{CD5A44E0-6204-43C0-A801-3FE7D36E2542}" destId="{D080BC85-3072-4E79-85BE-647822CE3CCB}" srcOrd="0" destOrd="1" presId="urn:microsoft.com/office/officeart/2005/8/layout/hProcess6"/>
    <dgm:cxn modelId="{EF04377B-DAAB-40FD-8A3C-4D08242F0881}" srcId="{613B0186-3AB1-4973-A88F-3B084A56654F}" destId="{12AAE514-217D-48F0-B03B-7D78A4821200}" srcOrd="1" destOrd="0" parTransId="{6794AC10-EEE2-4939-82FF-03E59B989A2F}" sibTransId="{F945F080-8B66-41E2-B40C-E7CAB92B8A61}"/>
    <dgm:cxn modelId="{35A4D580-3FDF-4ED8-9BD6-0C1486F8EED0}" srcId="{364EFE78-9D86-4D0E-B662-0C12EB2B51DE}" destId="{5BD518B7-8C09-4A67-845A-4D3C44C3CE77}" srcOrd="3" destOrd="0" parTransId="{D72BB28D-3B39-4D4A-A643-B2FD5024451C}" sibTransId="{8420B143-D095-46C7-A05E-2C676B27516A}"/>
    <dgm:cxn modelId="{EC4E3682-41A4-495A-9232-56025CDD4F10}" type="presOf" srcId="{9E32FCA6-1B6F-427C-A111-8DDC7D09DD21}" destId="{B8F0A09C-9C45-4658-BB73-5E747B3CF0C5}" srcOrd="0" destOrd="2" presId="urn:microsoft.com/office/officeart/2005/8/layout/hProcess6"/>
    <dgm:cxn modelId="{425E4782-01FE-453D-A5AF-3AA1C5702620}" srcId="{67C353C3-990E-414A-8DE9-E4FC5744DACB}" destId="{364EFE78-9D86-4D0E-B662-0C12EB2B51DE}" srcOrd="3" destOrd="0" parTransId="{F23E394C-B3FF-463F-B71D-FB0BAEE0A369}" sibTransId="{FD23940E-B293-41C3-BEC3-F5C25782EFEA}"/>
    <dgm:cxn modelId="{FBC55287-C0AD-45F6-B0A9-C3F96927F1EA}" type="presOf" srcId="{56B5D5D6-38D7-421A-B7E1-C13C8CF1AE60}" destId="{B8F0A09C-9C45-4658-BB73-5E747B3CF0C5}" srcOrd="0" destOrd="0" presId="urn:microsoft.com/office/officeart/2005/8/layout/hProcess6"/>
    <dgm:cxn modelId="{D1500C88-6A86-451B-BCDF-A5D0AB9B9A81}" type="presOf" srcId="{12AAE514-217D-48F0-B03B-7D78A4821200}" destId="{1564F207-BA68-4EB4-AAA6-C2C0758C562E}" srcOrd="1" destOrd="1" presId="urn:microsoft.com/office/officeart/2005/8/layout/hProcess6"/>
    <dgm:cxn modelId="{313AA18B-4E66-4ADF-92BA-F29D299A1D10}" srcId="{18F6391C-FBFB-4957-9053-8D4C55B26023}" destId="{7B7A41A1-2664-4026-BC37-8C6584BDE711}" srcOrd="0" destOrd="0" parTransId="{59AC16BE-6D50-41B8-AC5A-26B4F64E3676}" sibTransId="{E0C58DE9-5E8E-4663-84C4-6A95B626EC2E}"/>
    <dgm:cxn modelId="{099F998D-A455-45F1-B2A6-86EDBBD020AE}" type="presOf" srcId="{5BD518B7-8C09-4A67-845A-4D3C44C3CE77}" destId="{B8F0A09C-9C45-4658-BB73-5E747B3CF0C5}" srcOrd="0" destOrd="3" presId="urn:microsoft.com/office/officeart/2005/8/layout/hProcess6"/>
    <dgm:cxn modelId="{5D0EFE8E-C543-45DE-845D-BC112AA537E8}" type="presOf" srcId="{B9018E48-7350-4885-8276-C55C7EDD04F5}" destId="{49CCFB96-4A18-458F-8147-E4200E02E980}" srcOrd="1" destOrd="0" presId="urn:microsoft.com/office/officeart/2005/8/layout/hProcess6"/>
    <dgm:cxn modelId="{2CF09D8F-BF6D-4632-B37C-F6F2CEA89F7C}" type="presOf" srcId="{E9C0AE43-3F5E-4353-9BFB-2403245FA35C}" destId="{84BF3DEB-20C0-4A74-9C23-EDA8B24E519B}" srcOrd="1" destOrd="1" presId="urn:microsoft.com/office/officeart/2005/8/layout/hProcess6"/>
    <dgm:cxn modelId="{83AD6A90-F940-482E-A8A7-C56C27555FF4}" type="presOf" srcId="{5BD518B7-8C09-4A67-845A-4D3C44C3CE77}" destId="{B017F0E4-B46F-49EF-B74F-BA1747B740DD}" srcOrd="1" destOrd="3" presId="urn:microsoft.com/office/officeart/2005/8/layout/hProcess6"/>
    <dgm:cxn modelId="{544E1293-4914-4189-B966-D120D11E660B}" type="presOf" srcId="{12AAE514-217D-48F0-B03B-7D78A4821200}" destId="{999C16F4-463F-439B-AB83-FFDE07D563CB}" srcOrd="0" destOrd="1" presId="urn:microsoft.com/office/officeart/2005/8/layout/hProcess6"/>
    <dgm:cxn modelId="{4E6F9896-6C11-4493-B9CC-6F9F997E0C64}" type="presOf" srcId="{56B5D5D6-38D7-421A-B7E1-C13C8CF1AE60}" destId="{B017F0E4-B46F-49EF-B74F-BA1747B740DD}" srcOrd="1" destOrd="0" presId="urn:microsoft.com/office/officeart/2005/8/layout/hProcess6"/>
    <dgm:cxn modelId="{675B5EA8-B6C9-476F-AEDC-B68C47537D5C}" type="presOf" srcId="{A516F23B-52DA-49D5-9C4B-14C53C37CC6D}" destId="{999C16F4-463F-439B-AB83-FFDE07D563CB}" srcOrd="0" destOrd="0" presId="urn:microsoft.com/office/officeart/2005/8/layout/hProcess6"/>
    <dgm:cxn modelId="{3A0972B1-0804-4D0C-BCA4-C62723359558}" srcId="{364EFE78-9D86-4D0E-B662-0C12EB2B51DE}" destId="{52D3EBC8-1CC8-4A50-AC88-D067CD40CE61}" srcOrd="1" destOrd="0" parTransId="{6A5EF56A-CF9A-4206-8A51-E921ECA665E9}" sibTransId="{30C379FE-8EEE-47C4-8E65-9700C7C428DE}"/>
    <dgm:cxn modelId="{9FCC8EB9-CFE3-4B0F-80D2-3E10D120685B}" type="presOf" srcId="{D5324D3A-59CC-42E0-AB07-6C7D93621D28}" destId="{B7071B27-1142-40D0-9088-0ACD8AFAD5F6}" srcOrd="0" destOrd="0" presId="urn:microsoft.com/office/officeart/2005/8/layout/hProcess6"/>
    <dgm:cxn modelId="{CC94A7C9-CB2C-4BDA-B81A-6DF19EEC2E67}" type="presOf" srcId="{7B7A41A1-2664-4026-BC37-8C6584BDE711}" destId="{EC9B81FA-1F54-42AE-8268-271DD22D7E5A}" srcOrd="0" destOrd="0" presId="urn:microsoft.com/office/officeart/2005/8/layout/hProcess6"/>
    <dgm:cxn modelId="{973277CA-634B-4390-B927-80ECBF19ECBB}" type="presOf" srcId="{52D3EBC8-1CC8-4A50-AC88-D067CD40CE61}" destId="{B8F0A09C-9C45-4658-BB73-5E747B3CF0C5}" srcOrd="0" destOrd="1" presId="urn:microsoft.com/office/officeart/2005/8/layout/hProcess6"/>
    <dgm:cxn modelId="{B2382DD5-8406-45DD-87F7-89DB1DD6E4A4}" type="presOf" srcId="{E9C0AE43-3F5E-4353-9BFB-2403245FA35C}" destId="{EC9B81FA-1F54-42AE-8268-271DD22D7E5A}" srcOrd="0" destOrd="1" presId="urn:microsoft.com/office/officeart/2005/8/layout/hProcess6"/>
    <dgm:cxn modelId="{6858A0D8-95B1-4FF3-8B8E-B1DD65B464BE}" type="presOf" srcId="{613B0186-3AB1-4973-A88F-3B084A56654F}" destId="{61E57B67-9FCC-40DC-A7C8-0F143D92D1E7}" srcOrd="0" destOrd="0" presId="urn:microsoft.com/office/officeart/2005/8/layout/hProcess6"/>
    <dgm:cxn modelId="{2FCB62E5-3CD5-4AD9-B787-27EA18135B56}" srcId="{18F6391C-FBFB-4957-9053-8D4C55B26023}" destId="{E9C0AE43-3F5E-4353-9BFB-2403245FA35C}" srcOrd="1" destOrd="0" parTransId="{2E41232F-3AFD-422C-AACE-80EA97549C94}" sibTransId="{010096FE-ED1C-4019-B50F-7AFC7B7DF8B3}"/>
    <dgm:cxn modelId="{35B113F3-881C-406B-8CBE-FBB197CCF0C1}" srcId="{D5324D3A-59CC-42E0-AB07-6C7D93621D28}" destId="{B9018E48-7350-4885-8276-C55C7EDD04F5}" srcOrd="0" destOrd="0" parTransId="{FE4E9E95-25F4-4E5B-8024-2D831A2068F7}" sibTransId="{78BE6E46-6B9F-4582-AD2C-01E6C6F9A904}"/>
    <dgm:cxn modelId="{600792F5-866B-447C-80F3-D9520D212C64}" type="presOf" srcId="{52D3EBC8-1CC8-4A50-AC88-D067CD40CE61}" destId="{B017F0E4-B46F-49EF-B74F-BA1747B740DD}" srcOrd="1" destOrd="1" presId="urn:microsoft.com/office/officeart/2005/8/layout/hProcess6"/>
    <dgm:cxn modelId="{147D1FFA-5297-4415-A325-A81724FD6B61}" type="presOf" srcId="{18F6391C-FBFB-4957-9053-8D4C55B26023}" destId="{00C7B4F0-E4B2-463E-91E6-DD2A709216CF}" srcOrd="0" destOrd="0" presId="urn:microsoft.com/office/officeart/2005/8/layout/hProcess6"/>
    <dgm:cxn modelId="{850045A7-82D4-47C3-B361-6049F0C571CC}" type="presParOf" srcId="{D9985149-2BDD-4FBD-91BC-C96687DE8E9E}" destId="{71EF8901-2932-45F6-9A4C-94E3347FB59F}" srcOrd="0" destOrd="0" presId="urn:microsoft.com/office/officeart/2005/8/layout/hProcess6"/>
    <dgm:cxn modelId="{A5516FE4-5778-4ED1-AB0B-899775B5171B}" type="presParOf" srcId="{71EF8901-2932-45F6-9A4C-94E3347FB59F}" destId="{26078EAD-3ACF-4D6B-9811-028625D86977}" srcOrd="0" destOrd="0" presId="urn:microsoft.com/office/officeart/2005/8/layout/hProcess6"/>
    <dgm:cxn modelId="{1C3AD353-F1B7-43F3-AFE2-5E20A793EA01}" type="presParOf" srcId="{71EF8901-2932-45F6-9A4C-94E3347FB59F}" destId="{EC9B81FA-1F54-42AE-8268-271DD22D7E5A}" srcOrd="1" destOrd="0" presId="urn:microsoft.com/office/officeart/2005/8/layout/hProcess6"/>
    <dgm:cxn modelId="{BBA339E0-F703-404A-ADFC-A8A08D8D6AFF}" type="presParOf" srcId="{71EF8901-2932-45F6-9A4C-94E3347FB59F}" destId="{84BF3DEB-20C0-4A74-9C23-EDA8B24E519B}" srcOrd="2" destOrd="0" presId="urn:microsoft.com/office/officeart/2005/8/layout/hProcess6"/>
    <dgm:cxn modelId="{3CA50A37-3CB3-4483-B3B0-A7D53DE695CE}" type="presParOf" srcId="{71EF8901-2932-45F6-9A4C-94E3347FB59F}" destId="{00C7B4F0-E4B2-463E-91E6-DD2A709216CF}" srcOrd="3" destOrd="0" presId="urn:microsoft.com/office/officeart/2005/8/layout/hProcess6"/>
    <dgm:cxn modelId="{766B6A2F-C2BF-43F4-9FB3-DE639C00ACF3}" type="presParOf" srcId="{D9985149-2BDD-4FBD-91BC-C96687DE8E9E}" destId="{9FF7B31E-47A5-49EB-8830-1815640D15D8}" srcOrd="1" destOrd="0" presId="urn:microsoft.com/office/officeart/2005/8/layout/hProcess6"/>
    <dgm:cxn modelId="{786FFF96-9DFC-4EC7-9B87-E6A3723DBA8F}" type="presParOf" srcId="{D9985149-2BDD-4FBD-91BC-C96687DE8E9E}" destId="{9E5FD60A-5DA9-46EE-9430-A4914A2887CB}" srcOrd="2" destOrd="0" presId="urn:microsoft.com/office/officeart/2005/8/layout/hProcess6"/>
    <dgm:cxn modelId="{9FD7A4E7-98AF-41F1-B519-7BF6795EBD49}" type="presParOf" srcId="{9E5FD60A-5DA9-46EE-9430-A4914A2887CB}" destId="{574E15C3-07B5-4713-A9A3-DA3EFBB36C3C}" srcOrd="0" destOrd="0" presId="urn:microsoft.com/office/officeart/2005/8/layout/hProcess6"/>
    <dgm:cxn modelId="{8FCDAFB5-2A0D-4281-BED9-DE37408DEAD9}" type="presParOf" srcId="{9E5FD60A-5DA9-46EE-9430-A4914A2887CB}" destId="{D080BC85-3072-4E79-85BE-647822CE3CCB}" srcOrd="1" destOrd="0" presId="urn:microsoft.com/office/officeart/2005/8/layout/hProcess6"/>
    <dgm:cxn modelId="{6A512219-BE1C-4AF4-9DFD-1925E2EEC668}" type="presParOf" srcId="{9E5FD60A-5DA9-46EE-9430-A4914A2887CB}" destId="{49CCFB96-4A18-458F-8147-E4200E02E980}" srcOrd="2" destOrd="0" presId="urn:microsoft.com/office/officeart/2005/8/layout/hProcess6"/>
    <dgm:cxn modelId="{4A0BD8C4-2AC3-4DF5-A89B-81C6C99E1EC9}" type="presParOf" srcId="{9E5FD60A-5DA9-46EE-9430-A4914A2887CB}" destId="{B7071B27-1142-40D0-9088-0ACD8AFAD5F6}" srcOrd="3" destOrd="0" presId="urn:microsoft.com/office/officeart/2005/8/layout/hProcess6"/>
    <dgm:cxn modelId="{954BD813-C259-406B-9FDA-45E2151D4527}" type="presParOf" srcId="{D9985149-2BDD-4FBD-91BC-C96687DE8E9E}" destId="{ADE644AF-6D7F-4CB8-BE40-F8CFD2B13B78}" srcOrd="3" destOrd="0" presId="urn:microsoft.com/office/officeart/2005/8/layout/hProcess6"/>
    <dgm:cxn modelId="{BF0A226C-3127-482A-98F5-CC160656A238}" type="presParOf" srcId="{D9985149-2BDD-4FBD-91BC-C96687DE8E9E}" destId="{BB0A8820-16C9-4BCE-9E4B-F0BDF48E002D}" srcOrd="4" destOrd="0" presId="urn:microsoft.com/office/officeart/2005/8/layout/hProcess6"/>
    <dgm:cxn modelId="{CF9DFD16-C489-4FF4-9FF6-561455A6FDAF}" type="presParOf" srcId="{BB0A8820-16C9-4BCE-9E4B-F0BDF48E002D}" destId="{B121458D-92DE-4AED-82EB-051A8E77B885}" srcOrd="0" destOrd="0" presId="urn:microsoft.com/office/officeart/2005/8/layout/hProcess6"/>
    <dgm:cxn modelId="{6FEAFA86-6F58-48F5-B702-A8F5751A5506}" type="presParOf" srcId="{BB0A8820-16C9-4BCE-9E4B-F0BDF48E002D}" destId="{999C16F4-463F-439B-AB83-FFDE07D563CB}" srcOrd="1" destOrd="0" presId="urn:microsoft.com/office/officeart/2005/8/layout/hProcess6"/>
    <dgm:cxn modelId="{5A9041FD-8A47-4309-9570-B6386BEC2CDB}" type="presParOf" srcId="{BB0A8820-16C9-4BCE-9E4B-F0BDF48E002D}" destId="{1564F207-BA68-4EB4-AAA6-C2C0758C562E}" srcOrd="2" destOrd="0" presId="urn:microsoft.com/office/officeart/2005/8/layout/hProcess6"/>
    <dgm:cxn modelId="{CA2603B0-A105-4244-BE79-31A8F66617F5}" type="presParOf" srcId="{BB0A8820-16C9-4BCE-9E4B-F0BDF48E002D}" destId="{61E57B67-9FCC-40DC-A7C8-0F143D92D1E7}" srcOrd="3" destOrd="0" presId="urn:microsoft.com/office/officeart/2005/8/layout/hProcess6"/>
    <dgm:cxn modelId="{1A9F975C-7719-42E6-8D75-84D137C25BDA}" type="presParOf" srcId="{D9985149-2BDD-4FBD-91BC-C96687DE8E9E}" destId="{2667FB88-3D7A-48EC-B414-F7419E83D71E}" srcOrd="5" destOrd="0" presId="urn:microsoft.com/office/officeart/2005/8/layout/hProcess6"/>
    <dgm:cxn modelId="{9D6040E7-9274-44CD-86DF-4E10F74BA90C}" type="presParOf" srcId="{D9985149-2BDD-4FBD-91BC-C96687DE8E9E}" destId="{94B494CF-4F82-4911-9CF2-D6BB50A33D65}" srcOrd="6" destOrd="0" presId="urn:microsoft.com/office/officeart/2005/8/layout/hProcess6"/>
    <dgm:cxn modelId="{B56E44A4-25C0-4561-AF82-FD408849BED3}" type="presParOf" srcId="{94B494CF-4F82-4911-9CF2-D6BB50A33D65}" destId="{A20873D8-823B-4C93-A333-5F2CF2A2D6F5}" srcOrd="0" destOrd="0" presId="urn:microsoft.com/office/officeart/2005/8/layout/hProcess6"/>
    <dgm:cxn modelId="{A10660C6-2C14-44E9-8D7E-352B213E7642}" type="presParOf" srcId="{94B494CF-4F82-4911-9CF2-D6BB50A33D65}" destId="{B8F0A09C-9C45-4658-BB73-5E747B3CF0C5}" srcOrd="1" destOrd="0" presId="urn:microsoft.com/office/officeart/2005/8/layout/hProcess6"/>
    <dgm:cxn modelId="{F574046F-060A-41C0-B975-A451B5B6562D}" type="presParOf" srcId="{94B494CF-4F82-4911-9CF2-D6BB50A33D65}" destId="{B017F0E4-B46F-49EF-B74F-BA1747B740DD}" srcOrd="2" destOrd="0" presId="urn:microsoft.com/office/officeart/2005/8/layout/hProcess6"/>
    <dgm:cxn modelId="{4A354FED-F548-46AB-933A-177CADAF769B}" type="presParOf" srcId="{94B494CF-4F82-4911-9CF2-D6BB50A33D65}" destId="{DF9F5845-8D03-487C-8D08-0CF0F264D93F}"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AE5C8-FE7E-4C3B-B589-4C6976D32611}">
      <dsp:nvSpPr>
        <dsp:cNvPr id="0" name=""/>
        <dsp:cNvSpPr/>
      </dsp:nvSpPr>
      <dsp:spPr>
        <a:xfrm>
          <a:off x="1906392" y="2032000"/>
          <a:ext cx="514613" cy="965199"/>
        </a:xfrm>
        <a:custGeom>
          <a:avLst/>
          <a:gdLst/>
          <a:ahLst/>
          <a:cxnLst/>
          <a:rect l="0" t="0" r="0" b="0"/>
          <a:pathLst>
            <a:path>
              <a:moveTo>
                <a:pt x="0" y="0"/>
              </a:moveTo>
              <a:lnTo>
                <a:pt x="257306" y="0"/>
              </a:lnTo>
              <a:lnTo>
                <a:pt x="257306" y="965199"/>
              </a:lnTo>
              <a:lnTo>
                <a:pt x="514613" y="9651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136353" y="2487254"/>
        <a:ext cx="54690" cy="54690"/>
      </dsp:txXfrm>
    </dsp:sp>
    <dsp:sp modelId="{DEB2C2B0-927B-49B0-B78B-9FA9E399E6D0}">
      <dsp:nvSpPr>
        <dsp:cNvPr id="0" name=""/>
        <dsp:cNvSpPr/>
      </dsp:nvSpPr>
      <dsp:spPr>
        <a:xfrm>
          <a:off x="1906392" y="1986280"/>
          <a:ext cx="514613" cy="91440"/>
        </a:xfrm>
        <a:custGeom>
          <a:avLst/>
          <a:gdLst/>
          <a:ahLst/>
          <a:cxnLst/>
          <a:rect l="0" t="0" r="0" b="0"/>
          <a:pathLst>
            <a:path>
              <a:moveTo>
                <a:pt x="0" y="45720"/>
              </a:moveTo>
              <a:lnTo>
                <a:pt x="514613"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150833" y="2019134"/>
        <a:ext cx="25730" cy="25730"/>
      </dsp:txXfrm>
    </dsp:sp>
    <dsp:sp modelId="{F50E5EB3-921B-4CAF-8634-A750D4F73E03}">
      <dsp:nvSpPr>
        <dsp:cNvPr id="0" name=""/>
        <dsp:cNvSpPr/>
      </dsp:nvSpPr>
      <dsp:spPr>
        <a:xfrm>
          <a:off x="1906392" y="1066799"/>
          <a:ext cx="514613" cy="965200"/>
        </a:xfrm>
        <a:custGeom>
          <a:avLst/>
          <a:gdLst/>
          <a:ahLst/>
          <a:cxnLst/>
          <a:rect l="0" t="0" r="0" b="0"/>
          <a:pathLst>
            <a:path>
              <a:moveTo>
                <a:pt x="0" y="965200"/>
              </a:moveTo>
              <a:lnTo>
                <a:pt x="257306" y="965200"/>
              </a:lnTo>
              <a:lnTo>
                <a:pt x="257306" y="0"/>
              </a:lnTo>
              <a:lnTo>
                <a:pt x="51461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136353" y="1522054"/>
        <a:ext cx="54690" cy="54690"/>
      </dsp:txXfrm>
    </dsp:sp>
    <dsp:sp modelId="{BED47883-287B-4F2E-BFA1-6841B9454B9F}">
      <dsp:nvSpPr>
        <dsp:cNvPr id="0" name=""/>
        <dsp:cNvSpPr/>
      </dsp:nvSpPr>
      <dsp:spPr>
        <a:xfrm rot="16200000">
          <a:off x="-511687" y="1645920"/>
          <a:ext cx="4064000" cy="7721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s-ES" sz="5000" kern="1200" dirty="0"/>
            <a:t>Usuarios</a:t>
          </a:r>
        </a:p>
      </dsp:txBody>
      <dsp:txXfrm>
        <a:off x="-511687" y="1645920"/>
        <a:ext cx="4064000" cy="772160"/>
      </dsp:txXfrm>
    </dsp:sp>
    <dsp:sp modelId="{6EC54EEB-FF6F-4268-A525-2EBEEC6C8852}">
      <dsp:nvSpPr>
        <dsp:cNvPr id="0" name=""/>
        <dsp:cNvSpPr/>
      </dsp:nvSpPr>
      <dsp:spPr>
        <a:xfrm>
          <a:off x="2421006" y="680719"/>
          <a:ext cx="2532684" cy="7721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Conocimiento ciudadano. Derecho democrático. La información pública es de todos (con excepciones, evidentemente)</a:t>
          </a:r>
        </a:p>
      </dsp:txBody>
      <dsp:txXfrm>
        <a:off x="2421006" y="680719"/>
        <a:ext cx="2532684" cy="772160"/>
      </dsp:txXfrm>
    </dsp:sp>
    <dsp:sp modelId="{1D865BA6-9AE4-4AC0-B9DF-919F63B364BF}">
      <dsp:nvSpPr>
        <dsp:cNvPr id="0" name=""/>
        <dsp:cNvSpPr/>
      </dsp:nvSpPr>
      <dsp:spPr>
        <a:xfrm>
          <a:off x="2421006" y="1645920"/>
          <a:ext cx="2532684" cy="7721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Poderes públicos.</a:t>
          </a:r>
        </a:p>
        <a:p>
          <a:pPr marL="0" lvl="0" indent="0" algn="ctr" defTabSz="577850">
            <a:lnSpc>
              <a:spcPct val="90000"/>
            </a:lnSpc>
            <a:spcBef>
              <a:spcPct val="0"/>
            </a:spcBef>
            <a:spcAft>
              <a:spcPct val="35000"/>
            </a:spcAft>
            <a:buNone/>
          </a:pPr>
          <a:r>
            <a:rPr lang="es-ES" sz="1300" kern="1200" dirty="0"/>
            <a:t>Elaboración y evaluación de políticas y servicios públicos.</a:t>
          </a:r>
        </a:p>
      </dsp:txBody>
      <dsp:txXfrm>
        <a:off x="2421006" y="1645920"/>
        <a:ext cx="2532684" cy="772160"/>
      </dsp:txXfrm>
    </dsp:sp>
    <dsp:sp modelId="{A8387DD7-4955-448A-A55C-E5072AF82EF4}">
      <dsp:nvSpPr>
        <dsp:cNvPr id="0" name=""/>
        <dsp:cNvSpPr/>
      </dsp:nvSpPr>
      <dsp:spPr>
        <a:xfrm>
          <a:off x="2421006" y="2611119"/>
          <a:ext cx="2532684" cy="7721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Sectores privados productivos.</a:t>
          </a:r>
        </a:p>
        <a:p>
          <a:pPr marL="0" lvl="0" indent="0" algn="ctr" defTabSz="577850">
            <a:lnSpc>
              <a:spcPct val="90000"/>
            </a:lnSpc>
            <a:spcBef>
              <a:spcPct val="0"/>
            </a:spcBef>
            <a:spcAft>
              <a:spcPct val="35000"/>
            </a:spcAft>
            <a:buNone/>
          </a:pPr>
          <a:r>
            <a:rPr lang="es-ES" sz="1300" kern="1200" dirty="0"/>
            <a:t>Economía del dato.</a:t>
          </a:r>
        </a:p>
      </dsp:txBody>
      <dsp:txXfrm>
        <a:off x="2421006" y="2611119"/>
        <a:ext cx="2532684" cy="772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E955C-1548-47E4-8D90-788D69937D62}">
      <dsp:nvSpPr>
        <dsp:cNvPr id="0" name=""/>
        <dsp:cNvSpPr/>
      </dsp:nvSpPr>
      <dsp:spPr>
        <a:xfrm>
          <a:off x="0" y="0"/>
          <a:ext cx="6347048" cy="13414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dirty="0"/>
            <a:t>Fiabilidad</a:t>
          </a:r>
        </a:p>
        <a:p>
          <a:pPr marL="114300" lvl="1" indent="-114300" algn="l" defTabSz="622300">
            <a:lnSpc>
              <a:spcPct val="90000"/>
            </a:lnSpc>
            <a:spcBef>
              <a:spcPct val="0"/>
            </a:spcBef>
            <a:spcAft>
              <a:spcPct val="15000"/>
            </a:spcAft>
            <a:buChar char="•"/>
          </a:pPr>
          <a:r>
            <a:rPr lang="es-ES" sz="1400" kern="1200" dirty="0"/>
            <a:t>Hechas por profesionales</a:t>
          </a:r>
        </a:p>
        <a:p>
          <a:pPr marL="114300" lvl="1" indent="-114300" algn="l" defTabSz="622300">
            <a:lnSpc>
              <a:spcPct val="90000"/>
            </a:lnSpc>
            <a:spcBef>
              <a:spcPct val="0"/>
            </a:spcBef>
            <a:spcAft>
              <a:spcPct val="15000"/>
            </a:spcAft>
            <a:buChar char="•"/>
          </a:pPr>
          <a:r>
            <a:rPr lang="es-ES" sz="1400" kern="1200" dirty="0"/>
            <a:t>Con estándares de calidad (Código de Buenas Prácticas de las Estadísticas Europeas).</a:t>
          </a:r>
        </a:p>
        <a:p>
          <a:pPr marL="114300" lvl="1" indent="-114300" algn="l" defTabSz="622300">
            <a:lnSpc>
              <a:spcPct val="90000"/>
            </a:lnSpc>
            <a:spcBef>
              <a:spcPct val="0"/>
            </a:spcBef>
            <a:spcAft>
              <a:spcPct val="15000"/>
            </a:spcAft>
            <a:buChar char="•"/>
          </a:pPr>
          <a:r>
            <a:rPr lang="es-ES" sz="1400" kern="1200" dirty="0"/>
            <a:t>Dato único</a:t>
          </a:r>
        </a:p>
      </dsp:txBody>
      <dsp:txXfrm>
        <a:off x="1403550" y="0"/>
        <a:ext cx="4943497" cy="1341410"/>
      </dsp:txXfrm>
    </dsp:sp>
    <dsp:sp modelId="{C8CFE3CE-5E22-420A-A3F3-304E3DD987F6}">
      <dsp:nvSpPr>
        <dsp:cNvPr id="0" name=""/>
        <dsp:cNvSpPr/>
      </dsp:nvSpPr>
      <dsp:spPr>
        <a:xfrm>
          <a:off x="134140" y="134140"/>
          <a:ext cx="1269409" cy="1073128"/>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526AB1-A1F8-4514-9D36-484989F0D116}">
      <dsp:nvSpPr>
        <dsp:cNvPr id="0" name=""/>
        <dsp:cNvSpPr/>
      </dsp:nvSpPr>
      <dsp:spPr>
        <a:xfrm>
          <a:off x="0" y="1475550"/>
          <a:ext cx="6347048" cy="13414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dirty="0"/>
            <a:t>Comparabilidad e Interoperabilidad</a:t>
          </a:r>
        </a:p>
        <a:p>
          <a:pPr marL="114300" lvl="1" indent="-114300" algn="l" defTabSz="622300">
            <a:lnSpc>
              <a:spcPct val="90000"/>
            </a:lnSpc>
            <a:spcBef>
              <a:spcPct val="0"/>
            </a:spcBef>
            <a:spcAft>
              <a:spcPct val="15000"/>
            </a:spcAft>
            <a:buChar char="•"/>
          </a:pPr>
          <a:r>
            <a:rPr lang="es-ES" sz="1400" kern="1200" dirty="0"/>
            <a:t>Con las mismas metodologías</a:t>
          </a:r>
        </a:p>
        <a:p>
          <a:pPr marL="114300" lvl="1" indent="-114300" algn="l" defTabSz="622300">
            <a:lnSpc>
              <a:spcPct val="90000"/>
            </a:lnSpc>
            <a:spcBef>
              <a:spcPct val="0"/>
            </a:spcBef>
            <a:spcAft>
              <a:spcPct val="15000"/>
            </a:spcAft>
            <a:buChar char="•"/>
          </a:pPr>
          <a:r>
            <a:rPr lang="es-ES" sz="1400" kern="1200" dirty="0"/>
            <a:t>El catálogo de operaciones es común</a:t>
          </a:r>
        </a:p>
        <a:p>
          <a:pPr marL="114300" lvl="1" indent="-114300" algn="l" defTabSz="622300">
            <a:lnSpc>
              <a:spcPct val="90000"/>
            </a:lnSpc>
            <a:spcBef>
              <a:spcPct val="0"/>
            </a:spcBef>
            <a:spcAft>
              <a:spcPct val="15000"/>
            </a:spcAft>
            <a:buChar char="•"/>
          </a:pPr>
          <a:r>
            <a:rPr lang="es-ES" sz="1400" kern="1200" dirty="0"/>
            <a:t>Con la misma semántica y normalización</a:t>
          </a:r>
        </a:p>
      </dsp:txBody>
      <dsp:txXfrm>
        <a:off x="1403550" y="1475550"/>
        <a:ext cx="4943497" cy="1341410"/>
      </dsp:txXfrm>
    </dsp:sp>
    <dsp:sp modelId="{EF2D72F1-9CC4-4A45-850A-0CEF3B65D0C3}">
      <dsp:nvSpPr>
        <dsp:cNvPr id="0" name=""/>
        <dsp:cNvSpPr/>
      </dsp:nvSpPr>
      <dsp:spPr>
        <a:xfrm>
          <a:off x="134140" y="1609692"/>
          <a:ext cx="1269409" cy="1073128"/>
        </a:xfrm>
        <a:prstGeom prst="roundRect">
          <a:avLst>
            <a:gd name="adj" fmla="val 10000"/>
          </a:avLst>
        </a:prstGeom>
        <a:blipFill rotWithShape="1">
          <a:blip xmlns:r="http://schemas.openxmlformats.org/officeDocument/2006/relationships" r:embed="rId1"/>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509A9-4161-4C16-A1EE-1319FC706E84}">
      <dsp:nvSpPr>
        <dsp:cNvPr id="0" name=""/>
        <dsp:cNvSpPr/>
      </dsp:nvSpPr>
      <dsp:spPr>
        <a:xfrm>
          <a:off x="0" y="2951101"/>
          <a:ext cx="6347048" cy="13414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dirty="0"/>
            <a:t>Garantías</a:t>
          </a:r>
        </a:p>
        <a:p>
          <a:pPr marL="114300" lvl="1" indent="-114300" algn="l" defTabSz="622300">
            <a:lnSpc>
              <a:spcPct val="90000"/>
            </a:lnSpc>
            <a:spcBef>
              <a:spcPct val="0"/>
            </a:spcBef>
            <a:spcAft>
              <a:spcPct val="15000"/>
            </a:spcAft>
            <a:buChar char="•"/>
          </a:pPr>
          <a:r>
            <a:rPr lang="es-ES" sz="1400" kern="1200" dirty="0"/>
            <a:t>Respeto del secreto estadístico</a:t>
          </a:r>
        </a:p>
        <a:p>
          <a:pPr marL="114300" lvl="1" indent="-114300" algn="l" defTabSz="622300">
            <a:lnSpc>
              <a:spcPct val="90000"/>
            </a:lnSpc>
            <a:spcBef>
              <a:spcPct val="0"/>
            </a:spcBef>
            <a:spcAft>
              <a:spcPct val="15000"/>
            </a:spcAft>
            <a:buChar char="•"/>
          </a:pPr>
          <a:r>
            <a:rPr lang="es-ES" sz="1400" kern="1200" dirty="0"/>
            <a:t>Respeto a la protección de datos </a:t>
          </a:r>
        </a:p>
      </dsp:txBody>
      <dsp:txXfrm>
        <a:off x="1403550" y="2951101"/>
        <a:ext cx="4943497" cy="1341410"/>
      </dsp:txXfrm>
    </dsp:sp>
    <dsp:sp modelId="{DD5F1BD1-39F7-44FF-A45A-51FBF1EB6339}">
      <dsp:nvSpPr>
        <dsp:cNvPr id="0" name=""/>
        <dsp:cNvSpPr/>
      </dsp:nvSpPr>
      <dsp:spPr>
        <a:xfrm>
          <a:off x="134140" y="3085243"/>
          <a:ext cx="1269409" cy="1073128"/>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F88A5-C38F-4ED3-9645-C7338CFB6B46}">
      <dsp:nvSpPr>
        <dsp:cNvPr id="0" name=""/>
        <dsp:cNvSpPr/>
      </dsp:nvSpPr>
      <dsp:spPr>
        <a:xfrm rot="5400000">
          <a:off x="3531859" y="-1322681"/>
          <a:ext cx="866625" cy="373192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t>Estadísticas demográficas</a:t>
          </a:r>
        </a:p>
        <a:p>
          <a:pPr marL="228600" lvl="1" indent="-228600" algn="l" defTabSz="889000">
            <a:lnSpc>
              <a:spcPct val="90000"/>
            </a:lnSpc>
            <a:spcBef>
              <a:spcPct val="0"/>
            </a:spcBef>
            <a:spcAft>
              <a:spcPct val="15000"/>
            </a:spcAft>
            <a:buChar char="•"/>
          </a:pPr>
          <a:r>
            <a:rPr lang="es-ES" sz="2000" kern="1200" dirty="0"/>
            <a:t>Censo y Padrón</a:t>
          </a:r>
        </a:p>
      </dsp:txBody>
      <dsp:txXfrm rot="-5400000">
        <a:off x="2099209" y="152274"/>
        <a:ext cx="3689622" cy="782015"/>
      </dsp:txXfrm>
    </dsp:sp>
    <dsp:sp modelId="{54EF37C1-DF80-4FCD-9672-85377230F1C9}">
      <dsp:nvSpPr>
        <dsp:cNvPr id="0" name=""/>
        <dsp:cNvSpPr/>
      </dsp:nvSpPr>
      <dsp:spPr>
        <a:xfrm>
          <a:off x="0" y="1641"/>
          <a:ext cx="2099208" cy="10832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kern="1200" dirty="0"/>
            <a:t>Cuántos somos</a:t>
          </a:r>
        </a:p>
      </dsp:txBody>
      <dsp:txXfrm>
        <a:off x="52881" y="54522"/>
        <a:ext cx="1993446" cy="977519"/>
      </dsp:txXfrm>
    </dsp:sp>
    <dsp:sp modelId="{097807DC-0CF9-4836-8F76-206BE7C0030E}">
      <dsp:nvSpPr>
        <dsp:cNvPr id="0" name=""/>
        <dsp:cNvSpPr/>
      </dsp:nvSpPr>
      <dsp:spPr>
        <a:xfrm rot="5400000">
          <a:off x="3531859" y="-185236"/>
          <a:ext cx="866625" cy="373192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t>Estadísticas demográficas</a:t>
          </a:r>
        </a:p>
        <a:p>
          <a:pPr marL="228600" lvl="1" indent="-228600" algn="l" defTabSz="889000">
            <a:lnSpc>
              <a:spcPct val="90000"/>
            </a:lnSpc>
            <a:spcBef>
              <a:spcPct val="0"/>
            </a:spcBef>
            <a:spcAft>
              <a:spcPct val="15000"/>
            </a:spcAft>
            <a:buChar char="•"/>
          </a:pPr>
          <a:r>
            <a:rPr lang="es-ES" sz="2000" kern="1200" dirty="0"/>
            <a:t>Censo y Padrón</a:t>
          </a:r>
        </a:p>
      </dsp:txBody>
      <dsp:txXfrm rot="-5400000">
        <a:off x="2099209" y="1289719"/>
        <a:ext cx="3689622" cy="782015"/>
      </dsp:txXfrm>
    </dsp:sp>
    <dsp:sp modelId="{3C40569A-2C3E-4FF8-B62F-3E84BD5BD5C7}">
      <dsp:nvSpPr>
        <dsp:cNvPr id="0" name=""/>
        <dsp:cNvSpPr/>
      </dsp:nvSpPr>
      <dsp:spPr>
        <a:xfrm>
          <a:off x="0" y="1139086"/>
          <a:ext cx="2099208" cy="10832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kern="1200" dirty="0"/>
            <a:t>Dónde vivimos</a:t>
          </a:r>
        </a:p>
      </dsp:txBody>
      <dsp:txXfrm>
        <a:off x="52881" y="1191967"/>
        <a:ext cx="1993446" cy="977519"/>
      </dsp:txXfrm>
    </dsp:sp>
    <dsp:sp modelId="{B1C11752-CF65-42EB-95D4-C3E54D8083A7}">
      <dsp:nvSpPr>
        <dsp:cNvPr id="0" name=""/>
        <dsp:cNvSpPr/>
      </dsp:nvSpPr>
      <dsp:spPr>
        <a:xfrm rot="5400000">
          <a:off x="3446224" y="952209"/>
          <a:ext cx="1037896" cy="373192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Estadísticas demográficas</a:t>
          </a:r>
        </a:p>
        <a:p>
          <a:pPr marL="171450" lvl="1" indent="-171450" algn="l" defTabSz="800100">
            <a:lnSpc>
              <a:spcPct val="90000"/>
            </a:lnSpc>
            <a:spcBef>
              <a:spcPct val="0"/>
            </a:spcBef>
            <a:spcAft>
              <a:spcPct val="15000"/>
            </a:spcAft>
            <a:buChar char="•"/>
          </a:pPr>
          <a:r>
            <a:rPr lang="es-ES" sz="1800" kern="1200" dirty="0"/>
            <a:t>EPA</a:t>
          </a:r>
        </a:p>
        <a:p>
          <a:pPr marL="171450" lvl="1" indent="-171450" algn="l" defTabSz="800100">
            <a:lnSpc>
              <a:spcPct val="90000"/>
            </a:lnSpc>
            <a:spcBef>
              <a:spcPct val="0"/>
            </a:spcBef>
            <a:spcAft>
              <a:spcPct val="15000"/>
            </a:spcAft>
            <a:buChar char="•"/>
          </a:pPr>
          <a:r>
            <a:rPr lang="es-ES" sz="1800" kern="1200" dirty="0"/>
            <a:t>ECV</a:t>
          </a:r>
        </a:p>
        <a:p>
          <a:pPr marL="171450" lvl="1" indent="-171450" algn="l" defTabSz="800100">
            <a:lnSpc>
              <a:spcPct val="90000"/>
            </a:lnSpc>
            <a:spcBef>
              <a:spcPct val="0"/>
            </a:spcBef>
            <a:spcAft>
              <a:spcPct val="15000"/>
            </a:spcAft>
            <a:buChar char="•"/>
          </a:pPr>
          <a:r>
            <a:rPr lang="es-ES" sz="1800" kern="1200" dirty="0"/>
            <a:t>EPF…..</a:t>
          </a:r>
        </a:p>
      </dsp:txBody>
      <dsp:txXfrm rot="-5400000">
        <a:off x="2099209" y="2349890"/>
        <a:ext cx="3681261" cy="936564"/>
      </dsp:txXfrm>
    </dsp:sp>
    <dsp:sp modelId="{3427492B-2BC3-44E7-AF99-2971B0B5D4ED}">
      <dsp:nvSpPr>
        <dsp:cNvPr id="0" name=""/>
        <dsp:cNvSpPr/>
      </dsp:nvSpPr>
      <dsp:spPr>
        <a:xfrm>
          <a:off x="0" y="2276532"/>
          <a:ext cx="2099208" cy="10832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kern="1200" dirty="0"/>
            <a:t>Cómo somos</a:t>
          </a:r>
        </a:p>
      </dsp:txBody>
      <dsp:txXfrm>
        <a:off x="52881" y="2329413"/>
        <a:ext cx="1993446" cy="977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F88A5-C38F-4ED3-9645-C7338CFB6B46}">
      <dsp:nvSpPr>
        <dsp:cNvPr id="0" name=""/>
        <dsp:cNvSpPr/>
      </dsp:nvSpPr>
      <dsp:spPr>
        <a:xfrm rot="5400000">
          <a:off x="3516375" y="-1304137"/>
          <a:ext cx="899650" cy="373289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Empresas, actividades económicas, PIB…</a:t>
          </a:r>
        </a:p>
        <a:p>
          <a:pPr marL="171450" lvl="1" indent="-171450" algn="l" defTabSz="800100">
            <a:lnSpc>
              <a:spcPct val="90000"/>
            </a:lnSpc>
            <a:spcBef>
              <a:spcPct val="0"/>
            </a:spcBef>
            <a:spcAft>
              <a:spcPct val="15000"/>
            </a:spcAft>
            <a:buChar char="•"/>
          </a:pPr>
          <a:r>
            <a:rPr lang="es-ES" sz="1800" kern="1200" dirty="0"/>
            <a:t>Actividades culturales, deportivas y de ocio</a:t>
          </a:r>
        </a:p>
      </dsp:txBody>
      <dsp:txXfrm rot="-5400000">
        <a:off x="2099754" y="156401"/>
        <a:ext cx="3688977" cy="811816"/>
      </dsp:txXfrm>
    </dsp:sp>
    <dsp:sp modelId="{54EF37C1-DF80-4FCD-9672-85377230F1C9}">
      <dsp:nvSpPr>
        <dsp:cNvPr id="0" name=""/>
        <dsp:cNvSpPr/>
      </dsp:nvSpPr>
      <dsp:spPr>
        <a:xfrm>
          <a:off x="0" y="28"/>
          <a:ext cx="2099753" cy="1124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kern="1200" dirty="0"/>
            <a:t>Qué hacemos</a:t>
          </a:r>
        </a:p>
      </dsp:txBody>
      <dsp:txXfrm>
        <a:off x="54897" y="54925"/>
        <a:ext cx="1989959" cy="1014768"/>
      </dsp:txXfrm>
    </dsp:sp>
    <dsp:sp modelId="{097807DC-0CF9-4836-8F76-206BE7C0030E}">
      <dsp:nvSpPr>
        <dsp:cNvPr id="0" name=""/>
        <dsp:cNvSpPr/>
      </dsp:nvSpPr>
      <dsp:spPr>
        <a:xfrm rot="5400000">
          <a:off x="3516375" y="-123346"/>
          <a:ext cx="899650" cy="373289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Estadísticas de medioambiente</a:t>
          </a:r>
        </a:p>
        <a:p>
          <a:pPr marL="171450" lvl="1" indent="-171450" algn="l" defTabSz="800100">
            <a:lnSpc>
              <a:spcPct val="90000"/>
            </a:lnSpc>
            <a:spcBef>
              <a:spcPct val="0"/>
            </a:spcBef>
            <a:spcAft>
              <a:spcPct val="15000"/>
            </a:spcAft>
            <a:buChar char="•"/>
          </a:pPr>
          <a:r>
            <a:rPr lang="es-ES" sz="1800" kern="1200" dirty="0"/>
            <a:t>Cartografía</a:t>
          </a:r>
        </a:p>
        <a:p>
          <a:pPr marL="171450" lvl="1" indent="-171450" algn="l" defTabSz="800100">
            <a:lnSpc>
              <a:spcPct val="90000"/>
            </a:lnSpc>
            <a:spcBef>
              <a:spcPct val="0"/>
            </a:spcBef>
            <a:spcAft>
              <a:spcPct val="15000"/>
            </a:spcAft>
            <a:buChar char="•"/>
          </a:pPr>
          <a:r>
            <a:rPr lang="es-ES" sz="1800" kern="1200" dirty="0"/>
            <a:t>Urbanismo, vivienda…</a:t>
          </a:r>
        </a:p>
      </dsp:txBody>
      <dsp:txXfrm rot="-5400000">
        <a:off x="2099754" y="1337192"/>
        <a:ext cx="3688977" cy="811816"/>
      </dsp:txXfrm>
    </dsp:sp>
    <dsp:sp modelId="{3C40569A-2C3E-4FF8-B62F-3E84BD5BD5C7}">
      <dsp:nvSpPr>
        <dsp:cNvPr id="0" name=""/>
        <dsp:cNvSpPr/>
      </dsp:nvSpPr>
      <dsp:spPr>
        <a:xfrm>
          <a:off x="0" y="1180819"/>
          <a:ext cx="2099753" cy="1124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kern="1200" dirty="0"/>
            <a:t>Cómo es nuestro entorno</a:t>
          </a:r>
        </a:p>
      </dsp:txBody>
      <dsp:txXfrm>
        <a:off x="54897" y="1235716"/>
        <a:ext cx="1989959" cy="1014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B81FA-1F54-42AE-8268-271DD22D7E5A}">
      <dsp:nvSpPr>
        <dsp:cNvPr id="0" name=""/>
        <dsp:cNvSpPr/>
      </dsp:nvSpPr>
      <dsp:spPr>
        <a:xfrm>
          <a:off x="2370088" y="2667543"/>
          <a:ext cx="1521795" cy="110554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Encuesta</a:t>
          </a:r>
        </a:p>
        <a:p>
          <a:pPr marL="57150" lvl="1" indent="-57150" algn="l" defTabSz="444500">
            <a:lnSpc>
              <a:spcPct val="90000"/>
            </a:lnSpc>
            <a:spcBef>
              <a:spcPct val="0"/>
            </a:spcBef>
            <a:spcAft>
              <a:spcPct val="15000"/>
            </a:spcAft>
            <a:buChar char="•"/>
          </a:pPr>
          <a:r>
            <a:rPr lang="es-ES" sz="1000" kern="1200" dirty="0"/>
            <a:t>Registro (ETL)</a:t>
          </a:r>
        </a:p>
      </dsp:txBody>
      <dsp:txXfrm>
        <a:off x="2750537" y="2833375"/>
        <a:ext cx="754404" cy="773884"/>
      </dsp:txXfrm>
    </dsp:sp>
    <dsp:sp modelId="{00C7B4F0-E4B2-463E-91E6-DD2A709216CF}">
      <dsp:nvSpPr>
        <dsp:cNvPr id="0" name=""/>
        <dsp:cNvSpPr/>
      </dsp:nvSpPr>
      <dsp:spPr>
        <a:xfrm>
          <a:off x="1497548" y="2749805"/>
          <a:ext cx="1030079" cy="9870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dirty="0"/>
            <a:t>Obtención</a:t>
          </a:r>
        </a:p>
        <a:p>
          <a:pPr marL="0" lvl="0" indent="0" algn="ctr" defTabSz="488950">
            <a:lnSpc>
              <a:spcPct val="90000"/>
            </a:lnSpc>
            <a:spcBef>
              <a:spcPct val="0"/>
            </a:spcBef>
            <a:spcAft>
              <a:spcPct val="35000"/>
            </a:spcAft>
            <a:buNone/>
          </a:pPr>
          <a:r>
            <a:rPr lang="es-ES" sz="1100" kern="1200" dirty="0"/>
            <a:t> Datos</a:t>
          </a:r>
        </a:p>
      </dsp:txBody>
      <dsp:txXfrm>
        <a:off x="1648400" y="2894357"/>
        <a:ext cx="728375" cy="697962"/>
      </dsp:txXfrm>
    </dsp:sp>
    <dsp:sp modelId="{D080BC85-3072-4E79-85BE-647822CE3CCB}">
      <dsp:nvSpPr>
        <dsp:cNvPr id="0" name=""/>
        <dsp:cNvSpPr/>
      </dsp:nvSpPr>
      <dsp:spPr>
        <a:xfrm>
          <a:off x="3365753" y="1462205"/>
          <a:ext cx="1608623" cy="120968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Ajustar los datos al diseño</a:t>
          </a:r>
        </a:p>
        <a:p>
          <a:pPr marL="57150" lvl="1" indent="-57150" algn="l" defTabSz="444500">
            <a:lnSpc>
              <a:spcPct val="90000"/>
            </a:lnSpc>
            <a:spcBef>
              <a:spcPct val="0"/>
            </a:spcBef>
            <a:spcAft>
              <a:spcPct val="15000"/>
            </a:spcAft>
            <a:buChar char="•"/>
          </a:pPr>
          <a:r>
            <a:rPr lang="es-ES" sz="1000" kern="1200" dirty="0"/>
            <a:t>Depurar y tratar</a:t>
          </a:r>
        </a:p>
      </dsp:txBody>
      <dsp:txXfrm>
        <a:off x="3767909" y="1643658"/>
        <a:ext cx="784204" cy="846780"/>
      </dsp:txXfrm>
    </dsp:sp>
    <dsp:sp modelId="{B7071B27-1142-40D0-9088-0ACD8AFAD5F6}">
      <dsp:nvSpPr>
        <dsp:cNvPr id="0" name=""/>
        <dsp:cNvSpPr/>
      </dsp:nvSpPr>
      <dsp:spPr>
        <a:xfrm>
          <a:off x="2441300" y="1514821"/>
          <a:ext cx="1287593" cy="11453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dirty="0"/>
            <a:t>Configuración</a:t>
          </a:r>
        </a:p>
      </dsp:txBody>
      <dsp:txXfrm>
        <a:off x="2629864" y="1682554"/>
        <a:ext cx="910465" cy="809885"/>
      </dsp:txXfrm>
    </dsp:sp>
    <dsp:sp modelId="{999C16F4-463F-439B-AB83-FFDE07D563CB}">
      <dsp:nvSpPr>
        <dsp:cNvPr id="0" name=""/>
        <dsp:cNvSpPr/>
      </dsp:nvSpPr>
      <dsp:spPr>
        <a:xfrm>
          <a:off x="4257065" y="212390"/>
          <a:ext cx="1808061" cy="1195133"/>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s-ES" sz="900" kern="1200" dirty="0"/>
            <a:t>Adaptar a la forma de publicación</a:t>
          </a:r>
        </a:p>
        <a:p>
          <a:pPr marL="57150" lvl="1" indent="-57150" algn="l" defTabSz="400050">
            <a:lnSpc>
              <a:spcPct val="90000"/>
            </a:lnSpc>
            <a:spcBef>
              <a:spcPct val="0"/>
            </a:spcBef>
            <a:spcAft>
              <a:spcPct val="15000"/>
            </a:spcAft>
            <a:buChar char="•"/>
          </a:pPr>
          <a:r>
            <a:rPr lang="es-ES" sz="900" kern="1200" dirty="0"/>
            <a:t>Distintos formatos</a:t>
          </a:r>
        </a:p>
      </dsp:txBody>
      <dsp:txXfrm>
        <a:off x="4709080" y="391660"/>
        <a:ext cx="937749" cy="836593"/>
      </dsp:txXfrm>
    </dsp:sp>
    <dsp:sp modelId="{61E57B67-9FCC-40DC-A7C8-0F143D92D1E7}">
      <dsp:nvSpPr>
        <dsp:cNvPr id="0" name=""/>
        <dsp:cNvSpPr/>
      </dsp:nvSpPr>
      <dsp:spPr>
        <a:xfrm>
          <a:off x="3352583" y="212388"/>
          <a:ext cx="1322642" cy="12574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dirty="0"/>
            <a:t>PUBLICACIÓN</a:t>
          </a:r>
        </a:p>
      </dsp:txBody>
      <dsp:txXfrm>
        <a:off x="3546279" y="396536"/>
        <a:ext cx="935250" cy="889146"/>
      </dsp:txXfrm>
    </dsp:sp>
    <dsp:sp modelId="{B8F0A09C-9C45-4658-BB73-5E747B3CF0C5}">
      <dsp:nvSpPr>
        <dsp:cNvPr id="0" name=""/>
        <dsp:cNvSpPr/>
      </dsp:nvSpPr>
      <dsp:spPr>
        <a:xfrm>
          <a:off x="654840" y="3822981"/>
          <a:ext cx="2182764" cy="1151680"/>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s-ES" sz="900" kern="1200" dirty="0"/>
            <a:t>Análisis datos existentes</a:t>
          </a:r>
        </a:p>
        <a:p>
          <a:pPr marL="57150" lvl="1" indent="-57150" algn="l" defTabSz="400050">
            <a:lnSpc>
              <a:spcPct val="90000"/>
            </a:lnSpc>
            <a:spcBef>
              <a:spcPct val="0"/>
            </a:spcBef>
            <a:spcAft>
              <a:spcPct val="15000"/>
            </a:spcAft>
            <a:buChar char="•"/>
          </a:pPr>
          <a:r>
            <a:rPr lang="es-ES" sz="900" kern="1200" dirty="0"/>
            <a:t>Método obtención de datos</a:t>
          </a:r>
        </a:p>
        <a:p>
          <a:pPr marL="57150" lvl="1" indent="-57150" algn="l" defTabSz="400050">
            <a:lnSpc>
              <a:spcPct val="90000"/>
            </a:lnSpc>
            <a:spcBef>
              <a:spcPct val="0"/>
            </a:spcBef>
            <a:spcAft>
              <a:spcPct val="15000"/>
            </a:spcAft>
            <a:buChar char="•"/>
          </a:pPr>
          <a:r>
            <a:rPr lang="es-ES" sz="900" kern="1200" dirty="0"/>
            <a:t>Variables de estudio</a:t>
          </a:r>
        </a:p>
        <a:p>
          <a:pPr marL="57150" lvl="1" indent="-57150" algn="l" defTabSz="400050">
            <a:lnSpc>
              <a:spcPct val="90000"/>
            </a:lnSpc>
            <a:spcBef>
              <a:spcPct val="0"/>
            </a:spcBef>
            <a:spcAft>
              <a:spcPct val="15000"/>
            </a:spcAft>
            <a:buChar char="•"/>
          </a:pPr>
          <a:r>
            <a:rPr lang="es-ES" sz="900" kern="1200" dirty="0"/>
            <a:t>Periodicidad</a:t>
          </a:r>
        </a:p>
        <a:p>
          <a:pPr marL="57150" lvl="1" indent="-57150" algn="l" defTabSz="400050">
            <a:lnSpc>
              <a:spcPct val="90000"/>
            </a:lnSpc>
            <a:spcBef>
              <a:spcPct val="0"/>
            </a:spcBef>
            <a:spcAft>
              <a:spcPct val="15000"/>
            </a:spcAft>
            <a:buChar char="•"/>
          </a:pPr>
          <a:r>
            <a:rPr lang="es-ES" sz="900" kern="1200" dirty="0"/>
            <a:t>Diseño de registro</a:t>
          </a:r>
        </a:p>
      </dsp:txBody>
      <dsp:txXfrm>
        <a:off x="1200531" y="3995733"/>
        <a:ext cx="1233985" cy="806176"/>
      </dsp:txXfrm>
    </dsp:sp>
    <dsp:sp modelId="{DF9F5845-8D03-487C-8D08-0CF0F264D93F}">
      <dsp:nvSpPr>
        <dsp:cNvPr id="0" name=""/>
        <dsp:cNvSpPr/>
      </dsp:nvSpPr>
      <dsp:spPr>
        <a:xfrm>
          <a:off x="0" y="3779587"/>
          <a:ext cx="1120227" cy="10852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DISEÑO</a:t>
          </a:r>
          <a:r>
            <a:rPr lang="es-ES" sz="2100" kern="1200" dirty="0"/>
            <a:t> </a:t>
          </a:r>
        </a:p>
      </dsp:txBody>
      <dsp:txXfrm>
        <a:off x="164053" y="3938514"/>
        <a:ext cx="792121" cy="7673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A8515-1EFE-4F5C-84FB-0903658D43F7}">
      <dsp:nvSpPr>
        <dsp:cNvPr id="0" name=""/>
        <dsp:cNvSpPr/>
      </dsp:nvSpPr>
      <dsp:spPr>
        <a:xfrm>
          <a:off x="783917" y="0"/>
          <a:ext cx="1663136" cy="7048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S" sz="1700" kern="1200" dirty="0"/>
            <a:t>Ventajas</a:t>
          </a:r>
        </a:p>
      </dsp:txBody>
      <dsp:txXfrm>
        <a:off x="804560" y="20643"/>
        <a:ext cx="1621850" cy="663525"/>
      </dsp:txXfrm>
    </dsp:sp>
    <dsp:sp modelId="{E0929104-4250-4D49-9771-76D42AC52D06}">
      <dsp:nvSpPr>
        <dsp:cNvPr id="0" name=""/>
        <dsp:cNvSpPr/>
      </dsp:nvSpPr>
      <dsp:spPr>
        <a:xfrm>
          <a:off x="950231" y="704811"/>
          <a:ext cx="108611" cy="510947"/>
        </a:xfrm>
        <a:custGeom>
          <a:avLst/>
          <a:gdLst/>
          <a:ahLst/>
          <a:cxnLst/>
          <a:rect l="0" t="0" r="0" b="0"/>
          <a:pathLst>
            <a:path>
              <a:moveTo>
                <a:pt x="0" y="0"/>
              </a:moveTo>
              <a:lnTo>
                <a:pt x="0" y="510947"/>
              </a:lnTo>
              <a:lnTo>
                <a:pt x="108611" y="5109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364F44-3FB4-4E06-9D91-D5BC060FB050}">
      <dsp:nvSpPr>
        <dsp:cNvPr id="0" name=""/>
        <dsp:cNvSpPr/>
      </dsp:nvSpPr>
      <dsp:spPr>
        <a:xfrm>
          <a:off x="1058842" y="957291"/>
          <a:ext cx="1417667" cy="5169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Aportan el elemento subjetivo</a:t>
          </a:r>
        </a:p>
      </dsp:txBody>
      <dsp:txXfrm>
        <a:off x="1073982" y="972431"/>
        <a:ext cx="1387387" cy="486654"/>
      </dsp:txXfrm>
    </dsp:sp>
    <dsp:sp modelId="{538BF548-2A3D-4591-BAB0-1C51683D3357}">
      <dsp:nvSpPr>
        <dsp:cNvPr id="0" name=""/>
        <dsp:cNvSpPr/>
      </dsp:nvSpPr>
      <dsp:spPr>
        <a:xfrm>
          <a:off x="950231" y="704811"/>
          <a:ext cx="108611" cy="1254717"/>
        </a:xfrm>
        <a:custGeom>
          <a:avLst/>
          <a:gdLst/>
          <a:ahLst/>
          <a:cxnLst/>
          <a:rect l="0" t="0" r="0" b="0"/>
          <a:pathLst>
            <a:path>
              <a:moveTo>
                <a:pt x="0" y="0"/>
              </a:moveTo>
              <a:lnTo>
                <a:pt x="0" y="1254717"/>
              </a:lnTo>
              <a:lnTo>
                <a:pt x="108611" y="12547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F2B5CD-02F0-491C-BBD1-37E51A55737F}">
      <dsp:nvSpPr>
        <dsp:cNvPr id="0" name=""/>
        <dsp:cNvSpPr/>
      </dsp:nvSpPr>
      <dsp:spPr>
        <a:xfrm>
          <a:off x="1058842" y="1664113"/>
          <a:ext cx="1417667" cy="5908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Permiten una gran profundidad de análisis</a:t>
          </a:r>
        </a:p>
      </dsp:txBody>
      <dsp:txXfrm>
        <a:off x="1076147" y="1681418"/>
        <a:ext cx="1383057" cy="556220"/>
      </dsp:txXfrm>
    </dsp:sp>
    <dsp:sp modelId="{DA2C1CC8-3D39-45FF-85B4-3A3E604F804F}">
      <dsp:nvSpPr>
        <dsp:cNvPr id="0" name=""/>
        <dsp:cNvSpPr/>
      </dsp:nvSpPr>
      <dsp:spPr>
        <a:xfrm>
          <a:off x="2755237" y="1225"/>
          <a:ext cx="1448023" cy="6494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S" sz="1700" kern="1200" dirty="0"/>
            <a:t>Inconvenientes</a:t>
          </a:r>
        </a:p>
      </dsp:txBody>
      <dsp:txXfrm>
        <a:off x="2774259" y="20247"/>
        <a:ext cx="1409979" cy="611424"/>
      </dsp:txXfrm>
    </dsp:sp>
    <dsp:sp modelId="{9344FD0C-88EF-42F7-9F6F-57B1190C45B4}">
      <dsp:nvSpPr>
        <dsp:cNvPr id="0" name=""/>
        <dsp:cNvSpPr/>
      </dsp:nvSpPr>
      <dsp:spPr>
        <a:xfrm>
          <a:off x="2900039" y="650693"/>
          <a:ext cx="144802" cy="479977"/>
        </a:xfrm>
        <a:custGeom>
          <a:avLst/>
          <a:gdLst/>
          <a:ahLst/>
          <a:cxnLst/>
          <a:rect l="0" t="0" r="0" b="0"/>
          <a:pathLst>
            <a:path>
              <a:moveTo>
                <a:pt x="0" y="0"/>
              </a:moveTo>
              <a:lnTo>
                <a:pt x="0" y="479977"/>
              </a:lnTo>
              <a:lnTo>
                <a:pt x="144802" y="4799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C83011-A2D3-4779-91DF-3B5680144BB8}">
      <dsp:nvSpPr>
        <dsp:cNvPr id="0" name=""/>
        <dsp:cNvSpPr/>
      </dsp:nvSpPr>
      <dsp:spPr>
        <a:xfrm>
          <a:off x="3044841" y="872204"/>
          <a:ext cx="1417667" cy="5169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La gente “miente” (no necesariamente adrede)</a:t>
          </a:r>
        </a:p>
      </dsp:txBody>
      <dsp:txXfrm>
        <a:off x="3059981" y="887344"/>
        <a:ext cx="1387387" cy="486654"/>
      </dsp:txXfrm>
    </dsp:sp>
    <dsp:sp modelId="{806A82A0-D6C8-4B61-9402-0727E261F9D0}">
      <dsp:nvSpPr>
        <dsp:cNvPr id="0" name=""/>
        <dsp:cNvSpPr/>
      </dsp:nvSpPr>
      <dsp:spPr>
        <a:xfrm>
          <a:off x="2900039" y="650693"/>
          <a:ext cx="144802" cy="1185063"/>
        </a:xfrm>
        <a:custGeom>
          <a:avLst/>
          <a:gdLst/>
          <a:ahLst/>
          <a:cxnLst/>
          <a:rect l="0" t="0" r="0" b="0"/>
          <a:pathLst>
            <a:path>
              <a:moveTo>
                <a:pt x="0" y="0"/>
              </a:moveTo>
              <a:lnTo>
                <a:pt x="0" y="1185063"/>
              </a:lnTo>
              <a:lnTo>
                <a:pt x="144802" y="11850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7A753A-5D82-4C66-B197-D1F19A6ACFFA}">
      <dsp:nvSpPr>
        <dsp:cNvPr id="0" name=""/>
        <dsp:cNvSpPr/>
      </dsp:nvSpPr>
      <dsp:spPr>
        <a:xfrm>
          <a:off x="3044841" y="1610649"/>
          <a:ext cx="1417667" cy="4502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Son muy caras y complejas</a:t>
          </a:r>
        </a:p>
      </dsp:txBody>
      <dsp:txXfrm>
        <a:off x="3058027" y="1623835"/>
        <a:ext cx="1391295" cy="423843"/>
      </dsp:txXfrm>
    </dsp:sp>
    <dsp:sp modelId="{34F5BB32-51C3-4055-A927-7CD436AF7CF8}">
      <dsp:nvSpPr>
        <dsp:cNvPr id="0" name=""/>
        <dsp:cNvSpPr/>
      </dsp:nvSpPr>
      <dsp:spPr>
        <a:xfrm>
          <a:off x="2900039" y="650693"/>
          <a:ext cx="144802" cy="1877368"/>
        </a:xfrm>
        <a:custGeom>
          <a:avLst/>
          <a:gdLst/>
          <a:ahLst/>
          <a:cxnLst/>
          <a:rect l="0" t="0" r="0" b="0"/>
          <a:pathLst>
            <a:path>
              <a:moveTo>
                <a:pt x="0" y="0"/>
              </a:moveTo>
              <a:lnTo>
                <a:pt x="0" y="1877368"/>
              </a:lnTo>
              <a:lnTo>
                <a:pt x="144802" y="18773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13B66B-721E-43CF-96E3-A6534661AC7F}">
      <dsp:nvSpPr>
        <dsp:cNvPr id="0" name=""/>
        <dsp:cNvSpPr/>
      </dsp:nvSpPr>
      <dsp:spPr>
        <a:xfrm>
          <a:off x="3044841" y="2282375"/>
          <a:ext cx="1417667" cy="4913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Falta de respuesta: Sesgos</a:t>
          </a:r>
        </a:p>
      </dsp:txBody>
      <dsp:txXfrm>
        <a:off x="3059233" y="2296767"/>
        <a:ext cx="1388883" cy="462588"/>
      </dsp:txXfrm>
    </dsp:sp>
    <dsp:sp modelId="{287BD186-9122-4C11-8B4D-85337712EB27}">
      <dsp:nvSpPr>
        <dsp:cNvPr id="0" name=""/>
        <dsp:cNvSpPr/>
      </dsp:nvSpPr>
      <dsp:spPr>
        <a:xfrm>
          <a:off x="2900039" y="650693"/>
          <a:ext cx="144802" cy="2703247"/>
        </a:xfrm>
        <a:custGeom>
          <a:avLst/>
          <a:gdLst/>
          <a:ahLst/>
          <a:cxnLst/>
          <a:rect l="0" t="0" r="0" b="0"/>
          <a:pathLst>
            <a:path>
              <a:moveTo>
                <a:pt x="0" y="0"/>
              </a:moveTo>
              <a:lnTo>
                <a:pt x="0" y="2703247"/>
              </a:lnTo>
              <a:lnTo>
                <a:pt x="144802" y="27032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E9A19-DD66-450F-829E-D095F9B0B383}">
      <dsp:nvSpPr>
        <dsp:cNvPr id="0" name=""/>
        <dsp:cNvSpPr/>
      </dsp:nvSpPr>
      <dsp:spPr>
        <a:xfrm>
          <a:off x="3044841" y="2995258"/>
          <a:ext cx="1417667" cy="7173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Carga estadística. Se puede “cansar” a la población</a:t>
          </a:r>
        </a:p>
      </dsp:txBody>
      <dsp:txXfrm>
        <a:off x="3065852" y="3016269"/>
        <a:ext cx="1375645" cy="6753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A8515-1EFE-4F5C-84FB-0903658D43F7}">
      <dsp:nvSpPr>
        <dsp:cNvPr id="0" name=""/>
        <dsp:cNvSpPr/>
      </dsp:nvSpPr>
      <dsp:spPr>
        <a:xfrm>
          <a:off x="1920" y="179320"/>
          <a:ext cx="1612264" cy="6512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 sz="1900" kern="1200" dirty="0"/>
            <a:t>Ventajas </a:t>
          </a:r>
        </a:p>
      </dsp:txBody>
      <dsp:txXfrm>
        <a:off x="20996" y="198396"/>
        <a:ext cx="1574112" cy="613136"/>
      </dsp:txXfrm>
    </dsp:sp>
    <dsp:sp modelId="{E0929104-4250-4D49-9771-76D42AC52D06}">
      <dsp:nvSpPr>
        <dsp:cNvPr id="0" name=""/>
        <dsp:cNvSpPr/>
      </dsp:nvSpPr>
      <dsp:spPr>
        <a:xfrm>
          <a:off x="163147" y="830608"/>
          <a:ext cx="161226" cy="547191"/>
        </a:xfrm>
        <a:custGeom>
          <a:avLst/>
          <a:gdLst/>
          <a:ahLst/>
          <a:cxnLst/>
          <a:rect l="0" t="0" r="0" b="0"/>
          <a:pathLst>
            <a:path>
              <a:moveTo>
                <a:pt x="0" y="0"/>
              </a:moveTo>
              <a:lnTo>
                <a:pt x="0" y="547191"/>
              </a:lnTo>
              <a:lnTo>
                <a:pt x="161226" y="5471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364F44-3FB4-4E06-9D91-D5BC060FB050}">
      <dsp:nvSpPr>
        <dsp:cNvPr id="0" name=""/>
        <dsp:cNvSpPr/>
      </dsp:nvSpPr>
      <dsp:spPr>
        <a:xfrm>
          <a:off x="324373" y="1085823"/>
          <a:ext cx="1633375" cy="583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t>Realidad objetiva</a:t>
          </a:r>
        </a:p>
      </dsp:txBody>
      <dsp:txXfrm>
        <a:off x="341476" y="1102926"/>
        <a:ext cx="1599169" cy="549746"/>
      </dsp:txXfrm>
    </dsp:sp>
    <dsp:sp modelId="{538BF548-2A3D-4591-BAB0-1C51683D3357}">
      <dsp:nvSpPr>
        <dsp:cNvPr id="0" name=""/>
        <dsp:cNvSpPr/>
      </dsp:nvSpPr>
      <dsp:spPr>
        <a:xfrm>
          <a:off x="163147" y="830608"/>
          <a:ext cx="161226" cy="1423114"/>
        </a:xfrm>
        <a:custGeom>
          <a:avLst/>
          <a:gdLst/>
          <a:ahLst/>
          <a:cxnLst/>
          <a:rect l="0" t="0" r="0" b="0"/>
          <a:pathLst>
            <a:path>
              <a:moveTo>
                <a:pt x="0" y="0"/>
              </a:moveTo>
              <a:lnTo>
                <a:pt x="0" y="1423114"/>
              </a:lnTo>
              <a:lnTo>
                <a:pt x="161226" y="14231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F2B5CD-02F0-491C-BBD1-37E51A55737F}">
      <dsp:nvSpPr>
        <dsp:cNvPr id="0" name=""/>
        <dsp:cNvSpPr/>
      </dsp:nvSpPr>
      <dsp:spPr>
        <a:xfrm>
          <a:off x="324373" y="1924990"/>
          <a:ext cx="1633375" cy="6574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t>Ya obran en poder. Son muy asequibles</a:t>
          </a:r>
        </a:p>
      </dsp:txBody>
      <dsp:txXfrm>
        <a:off x="343629" y="1944246"/>
        <a:ext cx="1594863" cy="618952"/>
      </dsp:txXfrm>
    </dsp:sp>
    <dsp:sp modelId="{DA2C1CC8-3D39-45FF-85B4-3A3E604F804F}">
      <dsp:nvSpPr>
        <dsp:cNvPr id="0" name=""/>
        <dsp:cNvSpPr/>
      </dsp:nvSpPr>
      <dsp:spPr>
        <a:xfrm>
          <a:off x="2136461" y="179320"/>
          <a:ext cx="1658591" cy="67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 sz="1900" kern="1200" dirty="0"/>
            <a:t>Inconvenientes</a:t>
          </a:r>
        </a:p>
      </dsp:txBody>
      <dsp:txXfrm>
        <a:off x="2156176" y="199035"/>
        <a:ext cx="1619161" cy="633704"/>
      </dsp:txXfrm>
    </dsp:sp>
    <dsp:sp modelId="{9344FD0C-88EF-42F7-9F6F-57B1190C45B4}">
      <dsp:nvSpPr>
        <dsp:cNvPr id="0" name=""/>
        <dsp:cNvSpPr/>
      </dsp:nvSpPr>
      <dsp:spPr>
        <a:xfrm>
          <a:off x="2302320" y="852454"/>
          <a:ext cx="165859" cy="693179"/>
        </a:xfrm>
        <a:custGeom>
          <a:avLst/>
          <a:gdLst/>
          <a:ahLst/>
          <a:cxnLst/>
          <a:rect l="0" t="0" r="0" b="0"/>
          <a:pathLst>
            <a:path>
              <a:moveTo>
                <a:pt x="0" y="0"/>
              </a:moveTo>
              <a:lnTo>
                <a:pt x="0" y="693179"/>
              </a:lnTo>
              <a:lnTo>
                <a:pt x="165859" y="6931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C83011-A2D3-4779-91DF-3B5680144BB8}">
      <dsp:nvSpPr>
        <dsp:cNvPr id="0" name=""/>
        <dsp:cNvSpPr/>
      </dsp:nvSpPr>
      <dsp:spPr>
        <a:xfrm>
          <a:off x="2468179" y="1107669"/>
          <a:ext cx="1633375" cy="8759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t>No abarcan la totalidad de la información. Sólo los que son obligatorios</a:t>
          </a:r>
        </a:p>
      </dsp:txBody>
      <dsp:txXfrm>
        <a:off x="2493834" y="1133324"/>
        <a:ext cx="1582065" cy="824618"/>
      </dsp:txXfrm>
    </dsp:sp>
    <dsp:sp modelId="{806A82A0-D6C8-4B61-9402-0727E261F9D0}">
      <dsp:nvSpPr>
        <dsp:cNvPr id="0" name=""/>
        <dsp:cNvSpPr/>
      </dsp:nvSpPr>
      <dsp:spPr>
        <a:xfrm>
          <a:off x="2302320" y="852454"/>
          <a:ext cx="165859" cy="1670351"/>
        </a:xfrm>
        <a:custGeom>
          <a:avLst/>
          <a:gdLst/>
          <a:ahLst/>
          <a:cxnLst/>
          <a:rect l="0" t="0" r="0" b="0"/>
          <a:pathLst>
            <a:path>
              <a:moveTo>
                <a:pt x="0" y="0"/>
              </a:moveTo>
              <a:lnTo>
                <a:pt x="0" y="1670351"/>
              </a:lnTo>
              <a:lnTo>
                <a:pt x="165859" y="16703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7A753A-5D82-4C66-B197-D1F19A6ACFFA}">
      <dsp:nvSpPr>
        <dsp:cNvPr id="0" name=""/>
        <dsp:cNvSpPr/>
      </dsp:nvSpPr>
      <dsp:spPr>
        <a:xfrm>
          <a:off x="2468179" y="2238812"/>
          <a:ext cx="1633375" cy="56798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t>Problemas de calidad: bajas</a:t>
          </a:r>
        </a:p>
      </dsp:txBody>
      <dsp:txXfrm>
        <a:off x="2484815" y="2255448"/>
        <a:ext cx="1600103" cy="5347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07B3F-3E00-419F-A54D-6314E7CCC116}">
      <dsp:nvSpPr>
        <dsp:cNvPr id="0" name=""/>
        <dsp:cNvSpPr/>
      </dsp:nvSpPr>
      <dsp:spPr>
        <a:xfrm>
          <a:off x="0" y="2347191"/>
          <a:ext cx="1886927" cy="9232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Información anual para cada municipio de la región sobre:</a:t>
          </a:r>
        </a:p>
      </dsp:txBody>
      <dsp:txXfrm>
        <a:off x="27040" y="2374231"/>
        <a:ext cx="1832847" cy="869145"/>
      </dsp:txXfrm>
    </dsp:sp>
    <dsp:sp modelId="{ECE4E937-B63D-4621-B200-77A44F84CB16}">
      <dsp:nvSpPr>
        <dsp:cNvPr id="0" name=""/>
        <dsp:cNvSpPr/>
      </dsp:nvSpPr>
      <dsp:spPr>
        <a:xfrm rot="18892948">
          <a:off x="1361791" y="1535869"/>
          <a:ext cx="3568164" cy="17626"/>
        </a:xfrm>
        <a:custGeom>
          <a:avLst/>
          <a:gdLst/>
          <a:ahLst/>
          <a:cxnLst/>
          <a:rect l="0" t="0" r="0" b="0"/>
          <a:pathLst>
            <a:path>
              <a:moveTo>
                <a:pt x="0" y="8813"/>
              </a:moveTo>
              <a:lnTo>
                <a:pt x="3568164"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3056669" y="1455478"/>
        <a:ext cx="178408" cy="178408"/>
      </dsp:txXfrm>
    </dsp:sp>
    <dsp:sp modelId="{A6E042CA-E3CA-4BAF-B7AC-08F6853A0E91}">
      <dsp:nvSpPr>
        <dsp:cNvPr id="0" name=""/>
        <dsp:cNvSpPr/>
      </dsp:nvSpPr>
      <dsp:spPr>
        <a:xfrm>
          <a:off x="4404820" y="3248"/>
          <a:ext cx="1779552"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Territorio</a:t>
          </a:r>
        </a:p>
      </dsp:txBody>
      <dsp:txXfrm>
        <a:off x="4421064" y="19492"/>
        <a:ext cx="1747064" cy="522135"/>
      </dsp:txXfrm>
    </dsp:sp>
    <dsp:sp modelId="{80561CFA-0EF0-4963-A8D2-E14FF3320634}">
      <dsp:nvSpPr>
        <dsp:cNvPr id="0" name=""/>
        <dsp:cNvSpPr/>
      </dsp:nvSpPr>
      <dsp:spPr>
        <a:xfrm rot="19386052">
          <a:off x="1571588" y="1854777"/>
          <a:ext cx="3148570" cy="17626"/>
        </a:xfrm>
        <a:custGeom>
          <a:avLst/>
          <a:gdLst/>
          <a:ahLst/>
          <a:cxnLst/>
          <a:rect l="0" t="0" r="0" b="0"/>
          <a:pathLst>
            <a:path>
              <a:moveTo>
                <a:pt x="0" y="8813"/>
              </a:moveTo>
              <a:lnTo>
                <a:pt x="3148570"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3067159" y="1784876"/>
        <a:ext cx="157428" cy="157428"/>
      </dsp:txXfrm>
    </dsp:sp>
    <dsp:sp modelId="{B7C487A7-1FC3-4EB5-A7E6-0A1BD8D92D76}">
      <dsp:nvSpPr>
        <dsp:cNvPr id="0" name=""/>
        <dsp:cNvSpPr/>
      </dsp:nvSpPr>
      <dsp:spPr>
        <a:xfrm>
          <a:off x="4404820" y="641065"/>
          <a:ext cx="1775759"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Zonificación reto demográfico</a:t>
          </a:r>
        </a:p>
      </dsp:txBody>
      <dsp:txXfrm>
        <a:off x="4421064" y="657309"/>
        <a:ext cx="1743271" cy="522135"/>
      </dsp:txXfrm>
    </dsp:sp>
    <dsp:sp modelId="{2FFF355F-207C-4F44-BC8F-D831DB63E106}">
      <dsp:nvSpPr>
        <dsp:cNvPr id="0" name=""/>
        <dsp:cNvSpPr/>
      </dsp:nvSpPr>
      <dsp:spPr>
        <a:xfrm rot="20013024">
          <a:off x="1739743" y="2173685"/>
          <a:ext cx="2812261" cy="17626"/>
        </a:xfrm>
        <a:custGeom>
          <a:avLst/>
          <a:gdLst/>
          <a:ahLst/>
          <a:cxnLst/>
          <a:rect l="0" t="0" r="0" b="0"/>
          <a:pathLst>
            <a:path>
              <a:moveTo>
                <a:pt x="0" y="8813"/>
              </a:moveTo>
              <a:lnTo>
                <a:pt x="2812261"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3075567" y="2112192"/>
        <a:ext cx="140613" cy="140613"/>
      </dsp:txXfrm>
    </dsp:sp>
    <dsp:sp modelId="{23679AEE-A834-4903-A52A-C9FCDA715C82}">
      <dsp:nvSpPr>
        <dsp:cNvPr id="0" name=""/>
        <dsp:cNvSpPr/>
      </dsp:nvSpPr>
      <dsp:spPr>
        <a:xfrm>
          <a:off x="4404820" y="1278882"/>
          <a:ext cx="1771965"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Demografía</a:t>
          </a:r>
        </a:p>
      </dsp:txBody>
      <dsp:txXfrm>
        <a:off x="4421064" y="1295126"/>
        <a:ext cx="1739477" cy="522135"/>
      </dsp:txXfrm>
    </dsp:sp>
    <dsp:sp modelId="{0B7EF028-C9FF-43E3-8466-48B574E9267E}">
      <dsp:nvSpPr>
        <dsp:cNvPr id="0" name=""/>
        <dsp:cNvSpPr/>
      </dsp:nvSpPr>
      <dsp:spPr>
        <a:xfrm rot="20776714">
          <a:off x="1849942" y="2492594"/>
          <a:ext cx="2591863" cy="17626"/>
        </a:xfrm>
        <a:custGeom>
          <a:avLst/>
          <a:gdLst/>
          <a:ahLst/>
          <a:cxnLst/>
          <a:rect l="0" t="0" r="0" b="0"/>
          <a:pathLst>
            <a:path>
              <a:moveTo>
                <a:pt x="0" y="8813"/>
              </a:moveTo>
              <a:lnTo>
                <a:pt x="2591863"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3081077" y="2436610"/>
        <a:ext cx="129593" cy="129593"/>
      </dsp:txXfrm>
    </dsp:sp>
    <dsp:sp modelId="{21F1CF9F-7523-4676-95CA-C9F97DF57DA9}">
      <dsp:nvSpPr>
        <dsp:cNvPr id="0" name=""/>
        <dsp:cNvSpPr/>
      </dsp:nvSpPr>
      <dsp:spPr>
        <a:xfrm>
          <a:off x="4404820" y="1916698"/>
          <a:ext cx="1771954"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Censo de Población y viviendas</a:t>
          </a:r>
        </a:p>
      </dsp:txBody>
      <dsp:txXfrm>
        <a:off x="4421064" y="1932942"/>
        <a:ext cx="1739466" cy="522135"/>
      </dsp:txXfrm>
    </dsp:sp>
    <dsp:sp modelId="{C9F64080-D301-4C12-B542-31600DFEE109}">
      <dsp:nvSpPr>
        <dsp:cNvPr id="0" name=""/>
        <dsp:cNvSpPr/>
      </dsp:nvSpPr>
      <dsp:spPr>
        <a:xfrm rot="31432">
          <a:off x="1886875" y="2811502"/>
          <a:ext cx="2517997" cy="17626"/>
        </a:xfrm>
        <a:custGeom>
          <a:avLst/>
          <a:gdLst/>
          <a:ahLst/>
          <a:cxnLst/>
          <a:rect l="0" t="0" r="0" b="0"/>
          <a:pathLst>
            <a:path>
              <a:moveTo>
                <a:pt x="0" y="8813"/>
              </a:moveTo>
              <a:lnTo>
                <a:pt x="2517997"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3082924" y="2757365"/>
        <a:ext cx="125899" cy="125899"/>
      </dsp:txXfrm>
    </dsp:sp>
    <dsp:sp modelId="{575DBAE4-41B4-47CB-91D6-99B235356D44}">
      <dsp:nvSpPr>
        <dsp:cNvPr id="0" name=""/>
        <dsp:cNvSpPr/>
      </dsp:nvSpPr>
      <dsp:spPr>
        <a:xfrm>
          <a:off x="4404820" y="2554515"/>
          <a:ext cx="1770212"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Mercado de trabajo</a:t>
          </a:r>
        </a:p>
      </dsp:txBody>
      <dsp:txXfrm>
        <a:off x="4421064" y="2570759"/>
        <a:ext cx="1737724" cy="522135"/>
      </dsp:txXfrm>
    </dsp:sp>
    <dsp:sp modelId="{96E628F5-B56C-43EF-94B7-E8D75B56F070}">
      <dsp:nvSpPr>
        <dsp:cNvPr id="0" name=""/>
        <dsp:cNvSpPr/>
      </dsp:nvSpPr>
      <dsp:spPr>
        <a:xfrm rot="882361">
          <a:off x="1844289" y="3130410"/>
          <a:ext cx="2603169" cy="17626"/>
        </a:xfrm>
        <a:custGeom>
          <a:avLst/>
          <a:gdLst/>
          <a:ahLst/>
          <a:cxnLst/>
          <a:rect l="0" t="0" r="0" b="0"/>
          <a:pathLst>
            <a:path>
              <a:moveTo>
                <a:pt x="0" y="8813"/>
              </a:moveTo>
              <a:lnTo>
                <a:pt x="2603169"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3080794" y="3074144"/>
        <a:ext cx="130158" cy="130158"/>
      </dsp:txXfrm>
    </dsp:sp>
    <dsp:sp modelId="{9FAAE1C2-2D15-4B9C-B767-1B67D76F025E}">
      <dsp:nvSpPr>
        <dsp:cNvPr id="0" name=""/>
        <dsp:cNvSpPr/>
      </dsp:nvSpPr>
      <dsp:spPr>
        <a:xfrm>
          <a:off x="4404820" y="3192332"/>
          <a:ext cx="1779552"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Parque de viviendas</a:t>
          </a:r>
        </a:p>
      </dsp:txBody>
      <dsp:txXfrm>
        <a:off x="4421064" y="3208576"/>
        <a:ext cx="1747064" cy="522135"/>
      </dsp:txXfrm>
    </dsp:sp>
    <dsp:sp modelId="{F34398F5-0E7E-4008-A5F0-880BA5528D54}">
      <dsp:nvSpPr>
        <dsp:cNvPr id="0" name=""/>
        <dsp:cNvSpPr/>
      </dsp:nvSpPr>
      <dsp:spPr>
        <a:xfrm rot="1637002">
          <a:off x="1729338" y="3449319"/>
          <a:ext cx="2833070" cy="17626"/>
        </a:xfrm>
        <a:custGeom>
          <a:avLst/>
          <a:gdLst/>
          <a:ahLst/>
          <a:cxnLst/>
          <a:rect l="0" t="0" r="0" b="0"/>
          <a:pathLst>
            <a:path>
              <a:moveTo>
                <a:pt x="0" y="8813"/>
              </a:moveTo>
              <a:lnTo>
                <a:pt x="2833070"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3075047" y="3387305"/>
        <a:ext cx="141653" cy="141653"/>
      </dsp:txXfrm>
    </dsp:sp>
    <dsp:sp modelId="{BE298F56-F869-4ED2-9A4B-B0BD2DB8FEB7}">
      <dsp:nvSpPr>
        <dsp:cNvPr id="0" name=""/>
        <dsp:cNvSpPr/>
      </dsp:nvSpPr>
      <dsp:spPr>
        <a:xfrm>
          <a:off x="4404820" y="3830148"/>
          <a:ext cx="1779552"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Parque de vehículos</a:t>
          </a:r>
        </a:p>
      </dsp:txBody>
      <dsp:txXfrm>
        <a:off x="4421064" y="3846392"/>
        <a:ext cx="1747064" cy="522135"/>
      </dsp:txXfrm>
    </dsp:sp>
    <dsp:sp modelId="{01018DFD-5A2E-4365-8ABB-9EA285CF9F02}">
      <dsp:nvSpPr>
        <dsp:cNvPr id="0" name=""/>
        <dsp:cNvSpPr/>
      </dsp:nvSpPr>
      <dsp:spPr>
        <a:xfrm rot="2253800">
          <a:off x="1557659" y="3768227"/>
          <a:ext cx="3176429" cy="17626"/>
        </a:xfrm>
        <a:custGeom>
          <a:avLst/>
          <a:gdLst/>
          <a:ahLst/>
          <a:cxnLst/>
          <a:rect l="0" t="0" r="0" b="0"/>
          <a:pathLst>
            <a:path>
              <a:moveTo>
                <a:pt x="0" y="8813"/>
              </a:moveTo>
              <a:lnTo>
                <a:pt x="3176429"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3066463" y="3697629"/>
        <a:ext cx="158821" cy="158821"/>
      </dsp:txXfrm>
    </dsp:sp>
    <dsp:sp modelId="{3EE8BC65-9BDA-48A8-8002-785DA0BA97D4}">
      <dsp:nvSpPr>
        <dsp:cNvPr id="0" name=""/>
        <dsp:cNvSpPr/>
      </dsp:nvSpPr>
      <dsp:spPr>
        <a:xfrm>
          <a:off x="4404820" y="4467965"/>
          <a:ext cx="1779552"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Presupuestos municipales</a:t>
          </a:r>
        </a:p>
      </dsp:txBody>
      <dsp:txXfrm>
        <a:off x="4421064" y="4484209"/>
        <a:ext cx="1747064" cy="522135"/>
      </dsp:txXfrm>
    </dsp:sp>
    <dsp:sp modelId="{1447B680-D4A8-4DBF-B7D9-45C345CEBB77}">
      <dsp:nvSpPr>
        <dsp:cNvPr id="0" name=""/>
        <dsp:cNvSpPr/>
      </dsp:nvSpPr>
      <dsp:spPr>
        <a:xfrm rot="2738072">
          <a:off x="1345405" y="4087135"/>
          <a:ext cx="3600936" cy="17626"/>
        </a:xfrm>
        <a:custGeom>
          <a:avLst/>
          <a:gdLst/>
          <a:ahLst/>
          <a:cxnLst/>
          <a:rect l="0" t="0" r="0" b="0"/>
          <a:pathLst>
            <a:path>
              <a:moveTo>
                <a:pt x="0" y="8813"/>
              </a:moveTo>
              <a:lnTo>
                <a:pt x="3600936" y="8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3055850" y="4005925"/>
        <a:ext cx="180046" cy="180046"/>
      </dsp:txXfrm>
    </dsp:sp>
    <dsp:sp modelId="{4ABB9E36-9DF6-41B4-A92B-EEA71D9B52BA}">
      <dsp:nvSpPr>
        <dsp:cNvPr id="0" name=""/>
        <dsp:cNvSpPr/>
      </dsp:nvSpPr>
      <dsp:spPr>
        <a:xfrm>
          <a:off x="4404820" y="5105781"/>
          <a:ext cx="1779552" cy="554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Censo agrario</a:t>
          </a:r>
        </a:p>
      </dsp:txBody>
      <dsp:txXfrm>
        <a:off x="4421064" y="5122025"/>
        <a:ext cx="1747064" cy="522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B81FA-1F54-42AE-8268-271DD22D7E5A}">
      <dsp:nvSpPr>
        <dsp:cNvPr id="0" name=""/>
        <dsp:cNvSpPr/>
      </dsp:nvSpPr>
      <dsp:spPr>
        <a:xfrm>
          <a:off x="2370088" y="2667543"/>
          <a:ext cx="1521795" cy="110554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Encuesta</a:t>
          </a:r>
        </a:p>
        <a:p>
          <a:pPr marL="57150" lvl="1" indent="-57150" algn="l" defTabSz="444500">
            <a:lnSpc>
              <a:spcPct val="90000"/>
            </a:lnSpc>
            <a:spcBef>
              <a:spcPct val="0"/>
            </a:spcBef>
            <a:spcAft>
              <a:spcPct val="15000"/>
            </a:spcAft>
            <a:buChar char="•"/>
          </a:pPr>
          <a:r>
            <a:rPr lang="es-ES" sz="1000" kern="1200" dirty="0"/>
            <a:t>Registro (ETL)</a:t>
          </a:r>
        </a:p>
      </dsp:txBody>
      <dsp:txXfrm>
        <a:off x="2750537" y="2833375"/>
        <a:ext cx="754404" cy="773884"/>
      </dsp:txXfrm>
    </dsp:sp>
    <dsp:sp modelId="{00C7B4F0-E4B2-463E-91E6-DD2A709216CF}">
      <dsp:nvSpPr>
        <dsp:cNvPr id="0" name=""/>
        <dsp:cNvSpPr/>
      </dsp:nvSpPr>
      <dsp:spPr>
        <a:xfrm>
          <a:off x="1497548" y="2749805"/>
          <a:ext cx="1030079" cy="9870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dirty="0"/>
            <a:t>Obtención</a:t>
          </a:r>
        </a:p>
        <a:p>
          <a:pPr marL="0" lvl="0" indent="0" algn="ctr" defTabSz="488950">
            <a:lnSpc>
              <a:spcPct val="90000"/>
            </a:lnSpc>
            <a:spcBef>
              <a:spcPct val="0"/>
            </a:spcBef>
            <a:spcAft>
              <a:spcPct val="35000"/>
            </a:spcAft>
            <a:buNone/>
          </a:pPr>
          <a:r>
            <a:rPr lang="es-ES" sz="1100" kern="1200" dirty="0"/>
            <a:t> Datos Base</a:t>
          </a:r>
        </a:p>
      </dsp:txBody>
      <dsp:txXfrm>
        <a:off x="1648400" y="2894357"/>
        <a:ext cx="728375" cy="697962"/>
      </dsp:txXfrm>
    </dsp:sp>
    <dsp:sp modelId="{D080BC85-3072-4E79-85BE-647822CE3CCB}">
      <dsp:nvSpPr>
        <dsp:cNvPr id="0" name=""/>
        <dsp:cNvSpPr/>
      </dsp:nvSpPr>
      <dsp:spPr>
        <a:xfrm>
          <a:off x="3365753" y="1462205"/>
          <a:ext cx="1608623" cy="120968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Ajustar los datos al diseño</a:t>
          </a:r>
        </a:p>
        <a:p>
          <a:pPr marL="57150" lvl="1" indent="-57150" algn="l" defTabSz="444500">
            <a:lnSpc>
              <a:spcPct val="90000"/>
            </a:lnSpc>
            <a:spcBef>
              <a:spcPct val="0"/>
            </a:spcBef>
            <a:spcAft>
              <a:spcPct val="15000"/>
            </a:spcAft>
            <a:buChar char="•"/>
          </a:pPr>
          <a:r>
            <a:rPr lang="es-ES" sz="1000" kern="1200" dirty="0"/>
            <a:t>Depurar y tratar</a:t>
          </a:r>
        </a:p>
      </dsp:txBody>
      <dsp:txXfrm>
        <a:off x="3767909" y="1643658"/>
        <a:ext cx="784204" cy="846780"/>
      </dsp:txXfrm>
    </dsp:sp>
    <dsp:sp modelId="{B7071B27-1142-40D0-9088-0ACD8AFAD5F6}">
      <dsp:nvSpPr>
        <dsp:cNvPr id="0" name=""/>
        <dsp:cNvSpPr/>
      </dsp:nvSpPr>
      <dsp:spPr>
        <a:xfrm>
          <a:off x="2441300" y="1514821"/>
          <a:ext cx="1287593" cy="11453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dirty="0"/>
            <a:t>Configuración</a:t>
          </a:r>
        </a:p>
      </dsp:txBody>
      <dsp:txXfrm>
        <a:off x="2629864" y="1682554"/>
        <a:ext cx="910465" cy="809885"/>
      </dsp:txXfrm>
    </dsp:sp>
    <dsp:sp modelId="{999C16F4-463F-439B-AB83-FFDE07D563CB}">
      <dsp:nvSpPr>
        <dsp:cNvPr id="0" name=""/>
        <dsp:cNvSpPr/>
      </dsp:nvSpPr>
      <dsp:spPr>
        <a:xfrm>
          <a:off x="4257065" y="212390"/>
          <a:ext cx="1808061" cy="1195133"/>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s-ES" sz="900" kern="1200" dirty="0"/>
            <a:t>Adaptar a la forma de publicación</a:t>
          </a:r>
        </a:p>
        <a:p>
          <a:pPr marL="57150" lvl="1" indent="-57150" algn="l" defTabSz="400050">
            <a:lnSpc>
              <a:spcPct val="90000"/>
            </a:lnSpc>
            <a:spcBef>
              <a:spcPct val="0"/>
            </a:spcBef>
            <a:spcAft>
              <a:spcPct val="15000"/>
            </a:spcAft>
            <a:buChar char="•"/>
          </a:pPr>
          <a:r>
            <a:rPr lang="es-ES" sz="900" kern="1200" dirty="0"/>
            <a:t>Distintos formatos</a:t>
          </a:r>
        </a:p>
      </dsp:txBody>
      <dsp:txXfrm>
        <a:off x="4709080" y="391660"/>
        <a:ext cx="937749" cy="836593"/>
      </dsp:txXfrm>
    </dsp:sp>
    <dsp:sp modelId="{61E57B67-9FCC-40DC-A7C8-0F143D92D1E7}">
      <dsp:nvSpPr>
        <dsp:cNvPr id="0" name=""/>
        <dsp:cNvSpPr/>
      </dsp:nvSpPr>
      <dsp:spPr>
        <a:xfrm>
          <a:off x="3352583" y="212388"/>
          <a:ext cx="1322642" cy="12574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dirty="0"/>
            <a:t>PUBLICACIÓN</a:t>
          </a:r>
        </a:p>
      </dsp:txBody>
      <dsp:txXfrm>
        <a:off x="3546279" y="396536"/>
        <a:ext cx="935250" cy="889146"/>
      </dsp:txXfrm>
    </dsp:sp>
    <dsp:sp modelId="{B8F0A09C-9C45-4658-BB73-5E747B3CF0C5}">
      <dsp:nvSpPr>
        <dsp:cNvPr id="0" name=""/>
        <dsp:cNvSpPr/>
      </dsp:nvSpPr>
      <dsp:spPr>
        <a:xfrm>
          <a:off x="654840" y="3822981"/>
          <a:ext cx="2182764" cy="1151680"/>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s-ES" sz="900" kern="1200" dirty="0"/>
            <a:t>Método obtención de datos</a:t>
          </a:r>
        </a:p>
        <a:p>
          <a:pPr marL="57150" lvl="1" indent="-57150" algn="l" defTabSz="400050">
            <a:lnSpc>
              <a:spcPct val="90000"/>
            </a:lnSpc>
            <a:spcBef>
              <a:spcPct val="0"/>
            </a:spcBef>
            <a:spcAft>
              <a:spcPct val="15000"/>
            </a:spcAft>
            <a:buChar char="•"/>
          </a:pPr>
          <a:r>
            <a:rPr lang="es-ES" sz="900" kern="1200" dirty="0"/>
            <a:t>Variables de estudio</a:t>
          </a:r>
        </a:p>
        <a:p>
          <a:pPr marL="57150" lvl="1" indent="-57150" algn="l" defTabSz="400050">
            <a:lnSpc>
              <a:spcPct val="90000"/>
            </a:lnSpc>
            <a:spcBef>
              <a:spcPct val="0"/>
            </a:spcBef>
            <a:spcAft>
              <a:spcPct val="15000"/>
            </a:spcAft>
            <a:buChar char="•"/>
          </a:pPr>
          <a:r>
            <a:rPr lang="es-ES" sz="900" kern="1200" dirty="0"/>
            <a:t>Periodicidad</a:t>
          </a:r>
        </a:p>
        <a:p>
          <a:pPr marL="57150" lvl="1" indent="-57150" algn="l" defTabSz="400050">
            <a:lnSpc>
              <a:spcPct val="90000"/>
            </a:lnSpc>
            <a:spcBef>
              <a:spcPct val="0"/>
            </a:spcBef>
            <a:spcAft>
              <a:spcPct val="15000"/>
            </a:spcAft>
            <a:buChar char="•"/>
          </a:pPr>
          <a:r>
            <a:rPr lang="es-ES" sz="900" kern="1200" dirty="0"/>
            <a:t>Diseño de registro</a:t>
          </a:r>
        </a:p>
      </dsp:txBody>
      <dsp:txXfrm>
        <a:off x="1200531" y="3995733"/>
        <a:ext cx="1233985" cy="806176"/>
      </dsp:txXfrm>
    </dsp:sp>
    <dsp:sp modelId="{DF9F5845-8D03-487C-8D08-0CF0F264D93F}">
      <dsp:nvSpPr>
        <dsp:cNvPr id="0" name=""/>
        <dsp:cNvSpPr/>
      </dsp:nvSpPr>
      <dsp:spPr>
        <a:xfrm>
          <a:off x="0" y="3779587"/>
          <a:ext cx="1120227" cy="10852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DISEÑO</a:t>
          </a:r>
          <a:r>
            <a:rPr lang="es-ES" sz="2100" kern="1200" dirty="0"/>
            <a:t> </a:t>
          </a:r>
        </a:p>
      </dsp:txBody>
      <dsp:txXfrm>
        <a:off x="164053" y="3938514"/>
        <a:ext cx="792121" cy="76736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245FD91-D837-4736-9091-3E73451C49DF}" type="datetimeFigureOut">
              <a:rPr lang="es-ES" smtClean="0"/>
              <a:t>24/02/2026</a:t>
            </a:fld>
            <a:endParaRPr lang="es-ES" dirty="0"/>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71D9071-24EE-4761-9C7D-C48B3AF75A64}" type="slidenum">
              <a:rPr lang="es-ES" smtClean="0"/>
              <a:t>‹Nº›</a:t>
            </a:fld>
            <a:endParaRPr lang="es-ES" dirty="0"/>
          </a:p>
        </p:txBody>
      </p:sp>
    </p:spTree>
    <p:extLst>
      <p:ext uri="{BB962C8B-B14F-4D97-AF65-F5344CB8AC3E}">
        <p14:creationId xmlns:p14="http://schemas.microsoft.com/office/powerpoint/2010/main" val="4230402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71D9071-24EE-4761-9C7D-C48B3AF75A64}" type="slidenum">
              <a:rPr lang="es-ES" smtClean="0"/>
              <a:t>11</a:t>
            </a:fld>
            <a:endParaRPr lang="es-ES" dirty="0"/>
          </a:p>
        </p:txBody>
      </p:sp>
    </p:spTree>
    <p:extLst>
      <p:ext uri="{BB962C8B-B14F-4D97-AF65-F5344CB8AC3E}">
        <p14:creationId xmlns:p14="http://schemas.microsoft.com/office/powerpoint/2010/main" val="116337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71D9071-24EE-4761-9C7D-C48B3AF75A64}" type="slidenum">
              <a:rPr lang="es-ES" smtClean="0"/>
              <a:t>22</a:t>
            </a:fld>
            <a:endParaRPr lang="es-ES" dirty="0"/>
          </a:p>
        </p:txBody>
      </p:sp>
    </p:spTree>
    <p:extLst>
      <p:ext uri="{BB962C8B-B14F-4D97-AF65-F5344CB8AC3E}">
        <p14:creationId xmlns:p14="http://schemas.microsoft.com/office/powerpoint/2010/main" val="337208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71D9071-24EE-4761-9C7D-C48B3AF75A64}" type="slidenum">
              <a:rPr lang="es-ES" smtClean="0"/>
              <a:t>25</a:t>
            </a:fld>
            <a:endParaRPr lang="es-ES" dirty="0"/>
          </a:p>
        </p:txBody>
      </p:sp>
    </p:spTree>
    <p:extLst>
      <p:ext uri="{BB962C8B-B14F-4D97-AF65-F5344CB8AC3E}">
        <p14:creationId xmlns:p14="http://schemas.microsoft.com/office/powerpoint/2010/main" val="299597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dirty="0"/>
          </a:p>
        </p:txBody>
      </p:sp>
      <p:sp>
        <p:nvSpPr>
          <p:cNvPr id="4" name="Marcador de número de diapositiva 3"/>
          <p:cNvSpPr>
            <a:spLocks noGrp="1"/>
          </p:cNvSpPr>
          <p:nvPr>
            <p:ph type="sldNum" sz="quarter" idx="10"/>
          </p:nvPr>
        </p:nvSpPr>
        <p:spPr/>
        <p:txBody>
          <a:bodyPr/>
          <a:lstStyle/>
          <a:p>
            <a:fld id="{871D9071-24EE-4761-9C7D-C48B3AF75A64}" type="slidenum">
              <a:rPr lang="es-ES" smtClean="0"/>
              <a:t>34</a:t>
            </a:fld>
            <a:endParaRPr lang="es-ES" dirty="0"/>
          </a:p>
        </p:txBody>
      </p:sp>
    </p:spTree>
    <p:extLst>
      <p:ext uri="{BB962C8B-B14F-4D97-AF65-F5344CB8AC3E}">
        <p14:creationId xmlns:p14="http://schemas.microsoft.com/office/powerpoint/2010/main" val="3829741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5F4CEDA9-989D-479A-9BF9-F447B7CE21E0}" type="datetime1">
              <a:rPr lang="es-ES" smtClean="0"/>
              <a:t>24/02/2026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6144976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1D00893-EADB-4005-8BD0-4643ECA37091}" type="datetime1">
              <a:rPr lang="es-ES" smtClean="0"/>
              <a:t>24/02/2026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2886637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48546ED-F43D-4D6F-93A9-363C26F0C6D7}" type="datetime1">
              <a:rPr lang="es-ES" smtClean="0"/>
              <a:t>24/02/2026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1915086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9743DDB-2488-4573-9F83-3B2EE2B18C48}" type="datetime1">
              <a:rPr lang="es-ES" smtClean="0"/>
              <a:t>24/02/2026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2357033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3273334-1398-4A60-BAEC-3222A22E4B0B}" type="datetime1">
              <a:rPr lang="es-ES" smtClean="0"/>
              <a:t>24/02/2026</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42282210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50AE8B-62E6-4E33-9653-87A8D41F3F59}" type="datetime1">
              <a:rPr lang="es-ES" smtClean="0"/>
              <a:t>24/02/2026</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602891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3B1A44B0-4F01-4FB5-8333-85C57D8B2FEC}" type="datetime1">
              <a:rPr lang="es-ES" smtClean="0"/>
              <a:t>24/02/2026</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42860885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DBD10A1-98B7-4EB6-8594-FC59D4528B78}" type="datetime1">
              <a:rPr lang="es-ES" smtClean="0"/>
              <a:t>24/02/2026</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3717363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E9FBE70-91DF-4362-A82A-10A38D47483B}" type="datetime1">
              <a:rPr lang="es-ES" smtClean="0"/>
              <a:t>24/02/2026</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2171565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3224611-EF65-42EB-A782-522FEBED2804}" type="datetime1">
              <a:rPr lang="es-ES" smtClean="0"/>
              <a:t>24/02/2026</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41299959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B03D875-BF24-49F9-9707-12680128A9C5}" type="datetime1">
              <a:rPr lang="es-ES" smtClean="0"/>
              <a:t>24/02/2026</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569CE299-2EBC-4FA1-91D4-B74AA17DBDFA}" type="slidenum">
              <a:rPr lang="es-ES" smtClean="0"/>
              <a:t>‹Nº›</a:t>
            </a:fld>
            <a:endParaRPr lang="es-ES" dirty="0"/>
          </a:p>
        </p:txBody>
      </p:sp>
    </p:spTree>
    <p:extLst>
      <p:ext uri="{BB962C8B-B14F-4D97-AF65-F5344CB8AC3E}">
        <p14:creationId xmlns:p14="http://schemas.microsoft.com/office/powerpoint/2010/main" val="2388160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D4C66-D4B3-4657-B49F-73DE1871819E}" type="datetime1">
              <a:rPr lang="es-ES" smtClean="0"/>
              <a:t>24/02/2026</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CE299-2EBC-4FA1-91D4-B74AA17DBDFA}" type="slidenum">
              <a:rPr lang="es-ES" smtClean="0"/>
              <a:t>‹Nº›</a:t>
            </a:fld>
            <a:endParaRPr lang="es-ES" dirty="0"/>
          </a:p>
        </p:txBody>
      </p:sp>
    </p:spTree>
    <p:extLst>
      <p:ext uri="{BB962C8B-B14F-4D97-AF65-F5344CB8AC3E}">
        <p14:creationId xmlns:p14="http://schemas.microsoft.com/office/powerpoint/2010/main" val="1668147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oficinadeldato@jccm.es" TargetMode="Externa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7.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29.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5.xml"/><Relationship Id="rId7" Type="http://schemas.openxmlformats.org/officeDocument/2006/relationships/image" Target="../media/image50.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mailto:oficinadeldato@jccm.es" TargetMode="External"/><Relationship Id="rId5" Type="http://schemas.openxmlformats.org/officeDocument/2006/relationships/image" Target="../media/image9.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54.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53.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hyperlink" Target="https://www.ine.es/" TargetMode="External"/><Relationship Id="rId13"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mailto:oficinadeldato@jccm.es" TargetMode="External"/><Relationship Id="rId11" Type="http://schemas.openxmlformats.org/officeDocument/2006/relationships/image" Target="../media/image67.png"/><Relationship Id="rId5" Type="http://schemas.openxmlformats.org/officeDocument/2006/relationships/image" Target="../media/image9.png"/><Relationship Id="rId10" Type="http://schemas.openxmlformats.org/officeDocument/2006/relationships/image" Target="../media/image66.png"/><Relationship Id="rId4" Type="http://schemas.openxmlformats.org/officeDocument/2006/relationships/image" Target="../media/image2.svg"/><Relationship Id="rId9" Type="http://schemas.openxmlformats.org/officeDocument/2006/relationships/hyperlink" Target="https://estadistica.castillalamancha.es/" TargetMode="External"/><Relationship Id="rId14" Type="http://schemas.openxmlformats.org/officeDocument/2006/relationships/hyperlink" Target="https://ine.e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stadistica.castillalamancha.es/"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mailto:oficinadeldato@jccm.es"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jpe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3.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hyperlink" Target="https://castillalamancha.maps.arcgis.com/apps/MapAndAppGallery/index.html?appid=93e697f5ab07423881968f0962e78d15"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9.xml"/><Relationship Id="rId7" Type="http://schemas.openxmlformats.org/officeDocument/2006/relationships/image" Target="../media/image50.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3" Type="http://schemas.openxmlformats.org/officeDocument/2006/relationships/hyperlink" Target="mailto:estadistica@jccm.es" TargetMode="External"/><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hyperlink" Target="https://estadistica.castillalamancha.es/contacto" TargetMode="External"/><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29036" y="-1457325"/>
            <a:ext cx="4511317" cy="462915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sz="900"/>
          </a:p>
        </p:txBody>
      </p:sp>
      <p:sp>
        <p:nvSpPr>
          <p:cNvPr id="8" name="Freeform 8"/>
          <p:cNvSpPr/>
          <p:nvPr/>
        </p:nvSpPr>
        <p:spPr>
          <a:xfrm rot="7659121">
            <a:off x="7671942" y="3569181"/>
            <a:ext cx="3814647" cy="3914283"/>
          </a:xfrm>
          <a:custGeom>
            <a:avLst/>
            <a:gdLst/>
            <a:ahLst/>
            <a:cxnLst/>
            <a:rect l="l" t="t" r="r" b="b"/>
            <a:pathLst>
              <a:path w="7629294" h="7828566">
                <a:moveTo>
                  <a:pt x="0" y="0"/>
                </a:moveTo>
                <a:lnTo>
                  <a:pt x="7629294" y="0"/>
                </a:lnTo>
                <a:lnTo>
                  <a:pt x="7629294" y="7828567"/>
                </a:lnTo>
                <a:lnTo>
                  <a:pt x="0" y="7828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sz="900"/>
          </a:p>
        </p:txBody>
      </p:sp>
      <p:sp>
        <p:nvSpPr>
          <p:cNvPr id="11" name="Freeform 11">
            <a:hlinkClick r:id="rId4" tooltip="mailto:oficinadeldato@jccm.es"/>
          </p:cNvPr>
          <p:cNvSpPr/>
          <p:nvPr/>
        </p:nvSpPr>
        <p:spPr>
          <a:xfrm>
            <a:off x="7071757" y="292117"/>
            <a:ext cx="1622849" cy="661023"/>
          </a:xfrm>
          <a:custGeom>
            <a:avLst/>
            <a:gdLst/>
            <a:ahLst/>
            <a:cxnLst/>
            <a:rect l="l" t="t" r="r" b="b"/>
            <a:pathLst>
              <a:path w="2719132" h="931303">
                <a:moveTo>
                  <a:pt x="0" y="0"/>
                </a:moveTo>
                <a:lnTo>
                  <a:pt x="2719132" y="0"/>
                </a:lnTo>
                <a:lnTo>
                  <a:pt x="2719132" y="931303"/>
                </a:lnTo>
                <a:lnTo>
                  <a:pt x="0" y="931303"/>
                </a:lnTo>
                <a:lnTo>
                  <a:pt x="0" y="0"/>
                </a:lnTo>
                <a:close/>
              </a:path>
            </a:pathLst>
          </a:custGeom>
          <a:blipFill>
            <a:blip r:embed="rId5"/>
            <a:stretch>
              <a:fillRect/>
            </a:stretch>
          </a:blipFill>
        </p:spPr>
        <p:txBody>
          <a:bodyPr/>
          <a:lstStyle/>
          <a:p>
            <a:endParaRPr lang="es-ES" sz="900"/>
          </a:p>
        </p:txBody>
      </p:sp>
      <p:sp>
        <p:nvSpPr>
          <p:cNvPr id="12" name="Subtítulo 2">
            <a:extLst>
              <a:ext uri="{FF2B5EF4-FFF2-40B4-BE49-F238E27FC236}">
                <a16:creationId xmlns:a16="http://schemas.microsoft.com/office/drawing/2014/main" id="{82C90590-C886-4E36-A8F9-6E3DF33CA182}"/>
              </a:ext>
            </a:extLst>
          </p:cNvPr>
          <p:cNvSpPr txBox="1">
            <a:spLocks/>
          </p:cNvSpPr>
          <p:nvPr/>
        </p:nvSpPr>
        <p:spPr>
          <a:xfrm>
            <a:off x="1589487" y="6151683"/>
            <a:ext cx="1413379" cy="581979"/>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900" dirty="0">
                <a:solidFill>
                  <a:schemeClr val="tx2">
                    <a:lumMod val="75000"/>
                  </a:schemeClr>
                </a:solidFill>
              </a:rPr>
              <a:t>Vicepresidencia Primera de la </a:t>
            </a:r>
          </a:p>
          <a:p>
            <a:pPr marL="0" indent="0">
              <a:buNone/>
            </a:pPr>
            <a:r>
              <a:rPr lang="es-ES" sz="900" dirty="0">
                <a:solidFill>
                  <a:schemeClr val="tx2">
                    <a:lumMod val="75000"/>
                  </a:schemeClr>
                </a:solidFill>
              </a:rPr>
              <a:t>Junta de Comunidades de</a:t>
            </a:r>
          </a:p>
          <a:p>
            <a:pPr marL="0" indent="0">
              <a:buNone/>
            </a:pPr>
            <a:r>
              <a:rPr lang="es-ES" sz="900" dirty="0">
                <a:solidFill>
                  <a:schemeClr val="tx2">
                    <a:lumMod val="75000"/>
                  </a:schemeClr>
                </a:solidFill>
              </a:rPr>
              <a:t>Castilla-La Mancha</a:t>
            </a:r>
          </a:p>
          <a:p>
            <a:pPr marL="0" indent="0">
              <a:buNone/>
            </a:pPr>
            <a:r>
              <a:rPr lang="es-ES" sz="900" dirty="0">
                <a:solidFill>
                  <a:schemeClr val="tx2">
                    <a:lumMod val="75000"/>
                  </a:schemeClr>
                </a:solidFill>
              </a:rPr>
              <a:t>Oficina del Dato</a:t>
            </a:r>
          </a:p>
        </p:txBody>
      </p:sp>
      <p:pic>
        <p:nvPicPr>
          <p:cNvPr id="13" name="Picture 2" descr="Gobierno de Castilla-La Mancha">
            <a:extLst>
              <a:ext uri="{FF2B5EF4-FFF2-40B4-BE49-F238E27FC236}">
                <a16:creationId xmlns:a16="http://schemas.microsoft.com/office/drawing/2014/main" id="{40DFBCC9-7FC5-468E-9CC7-A57B6310C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036" y="5821045"/>
            <a:ext cx="1305724" cy="8422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a16="http://schemas.microsoft.com/office/drawing/2014/main" id="{D9B30A20-E8DC-493B-A22E-43F1638C6822}"/>
              </a:ext>
            </a:extLst>
          </p:cNvPr>
          <p:cNvSpPr/>
          <p:nvPr/>
        </p:nvSpPr>
        <p:spPr>
          <a:xfrm>
            <a:off x="3130451" y="5559435"/>
            <a:ext cx="2883097" cy="523220"/>
          </a:xfrm>
          <a:prstGeom prst="rect">
            <a:avLst/>
          </a:prstGeom>
        </p:spPr>
        <p:txBody>
          <a:bodyPr wrap="none">
            <a:spAutoFit/>
          </a:bodyPr>
          <a:lstStyle/>
          <a:p>
            <a:pPr algn="ctr"/>
            <a:r>
              <a:rPr lang="es-ES" sz="1400" dirty="0"/>
              <a:t>Ángel Mª Torres Fernández de Sevilla</a:t>
            </a:r>
          </a:p>
          <a:p>
            <a:pPr algn="ctr"/>
            <a:r>
              <a:rPr lang="es-ES" sz="1400" dirty="0"/>
              <a:t>Jefe de Servicio de Estadística</a:t>
            </a:r>
          </a:p>
        </p:txBody>
      </p:sp>
      <p:sp>
        <p:nvSpPr>
          <p:cNvPr id="15" name="Rectángulo 14">
            <a:extLst>
              <a:ext uri="{FF2B5EF4-FFF2-40B4-BE49-F238E27FC236}">
                <a16:creationId xmlns:a16="http://schemas.microsoft.com/office/drawing/2014/main" id="{BF83842B-B745-4498-AA72-E537A0886E92}"/>
              </a:ext>
            </a:extLst>
          </p:cNvPr>
          <p:cNvSpPr/>
          <p:nvPr/>
        </p:nvSpPr>
        <p:spPr>
          <a:xfrm>
            <a:off x="6698307" y="6494378"/>
            <a:ext cx="1826141" cy="230832"/>
          </a:xfrm>
          <a:prstGeom prst="rect">
            <a:avLst/>
          </a:prstGeom>
        </p:spPr>
        <p:txBody>
          <a:bodyPr wrap="none">
            <a:spAutoFit/>
          </a:bodyPr>
          <a:lstStyle/>
          <a:p>
            <a:r>
              <a:rPr lang="es-ES" sz="900" dirty="0">
                <a:solidFill>
                  <a:schemeClr val="tx2">
                    <a:lumMod val="75000"/>
                  </a:schemeClr>
                </a:solidFill>
              </a:rPr>
              <a:t>Puertollano, 25 de febrero de 2026</a:t>
            </a:r>
          </a:p>
        </p:txBody>
      </p:sp>
      <p:sp>
        <p:nvSpPr>
          <p:cNvPr id="16" name="Título 1">
            <a:extLst>
              <a:ext uri="{FF2B5EF4-FFF2-40B4-BE49-F238E27FC236}">
                <a16:creationId xmlns:a16="http://schemas.microsoft.com/office/drawing/2014/main" id="{4A8A884C-D4DC-4EAD-A92E-615B3D493EA4}"/>
              </a:ext>
            </a:extLst>
          </p:cNvPr>
          <p:cNvSpPr txBox="1">
            <a:spLocks/>
          </p:cNvSpPr>
          <p:nvPr/>
        </p:nvSpPr>
        <p:spPr>
          <a:xfrm>
            <a:off x="461713" y="963312"/>
            <a:ext cx="8496944" cy="950527"/>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dirty="0"/>
              <a:t>INTRODUCCIÓN A LA ESTADÍSTICA</a:t>
            </a:r>
          </a:p>
          <a:p>
            <a:r>
              <a:rPr lang="es-ES" sz="2800" dirty="0"/>
              <a:t>La estadística pública en Castilla-La Mancha</a:t>
            </a:r>
          </a:p>
        </p:txBody>
      </p:sp>
      <p:pic>
        <p:nvPicPr>
          <p:cNvPr id="4" name="Imagen 3">
            <a:extLst>
              <a:ext uri="{FF2B5EF4-FFF2-40B4-BE49-F238E27FC236}">
                <a16:creationId xmlns:a16="http://schemas.microsoft.com/office/drawing/2014/main" id="{3C696E7C-B347-4225-ACE1-F73138675A5F}"/>
              </a:ext>
            </a:extLst>
          </p:cNvPr>
          <p:cNvPicPr>
            <a:picLocks noChangeAspect="1"/>
          </p:cNvPicPr>
          <p:nvPr/>
        </p:nvPicPr>
        <p:blipFill>
          <a:blip r:embed="rId7"/>
          <a:stretch>
            <a:fillRect/>
          </a:stretch>
        </p:blipFill>
        <p:spPr>
          <a:xfrm>
            <a:off x="539552" y="194671"/>
            <a:ext cx="1938773" cy="748298"/>
          </a:xfrm>
          <a:prstGeom prst="rect">
            <a:avLst/>
          </a:prstGeom>
        </p:spPr>
      </p:pic>
      <p:pic>
        <p:nvPicPr>
          <p:cNvPr id="6" name="Imagen 5">
            <a:extLst>
              <a:ext uri="{FF2B5EF4-FFF2-40B4-BE49-F238E27FC236}">
                <a16:creationId xmlns:a16="http://schemas.microsoft.com/office/drawing/2014/main" id="{F7653A32-D69F-42AB-8013-3D7BB9A95770}"/>
              </a:ext>
            </a:extLst>
          </p:cNvPr>
          <p:cNvPicPr>
            <a:picLocks noChangeAspect="1"/>
          </p:cNvPicPr>
          <p:nvPr/>
        </p:nvPicPr>
        <p:blipFill>
          <a:blip r:embed="rId8"/>
          <a:stretch>
            <a:fillRect/>
          </a:stretch>
        </p:blipFill>
        <p:spPr>
          <a:xfrm>
            <a:off x="2605908" y="2465434"/>
            <a:ext cx="3932181" cy="2542406"/>
          </a:xfrm>
          <a:prstGeom prst="rect">
            <a:avLst/>
          </a:prstGeom>
        </p:spPr>
      </p:pic>
      <p:pic>
        <p:nvPicPr>
          <p:cNvPr id="2" name="Imagen 1">
            <a:extLst>
              <a:ext uri="{FF2B5EF4-FFF2-40B4-BE49-F238E27FC236}">
                <a16:creationId xmlns:a16="http://schemas.microsoft.com/office/drawing/2014/main" id="{F166C924-2469-41F0-B266-A477AA4598A4}"/>
              </a:ext>
            </a:extLst>
          </p:cNvPr>
          <p:cNvPicPr>
            <a:picLocks noChangeAspect="1"/>
          </p:cNvPicPr>
          <p:nvPr/>
        </p:nvPicPr>
        <p:blipFill>
          <a:blip r:embed="rId9"/>
          <a:stretch>
            <a:fillRect/>
          </a:stretch>
        </p:blipFill>
        <p:spPr>
          <a:xfrm>
            <a:off x="6768601" y="5688693"/>
            <a:ext cx="1114581" cy="657317"/>
          </a:xfrm>
          <a:prstGeom prst="rect">
            <a:avLst/>
          </a:prstGeom>
        </p:spPr>
      </p:pic>
      <p:sp>
        <p:nvSpPr>
          <p:cNvPr id="5" name="Rectángulo 4">
            <a:extLst>
              <a:ext uri="{FF2B5EF4-FFF2-40B4-BE49-F238E27FC236}">
                <a16:creationId xmlns:a16="http://schemas.microsoft.com/office/drawing/2014/main" id="{521B21D6-9B0B-413D-B1F2-0CEB3A3667CE}"/>
              </a:ext>
            </a:extLst>
          </p:cNvPr>
          <p:cNvSpPr/>
          <p:nvPr/>
        </p:nvSpPr>
        <p:spPr>
          <a:xfrm>
            <a:off x="6698307" y="6346010"/>
            <a:ext cx="2369751" cy="193323"/>
          </a:xfrm>
          <a:prstGeom prst="rect">
            <a:avLst/>
          </a:prstGeom>
        </p:spPr>
        <p:txBody>
          <a:bodyPr wrap="square">
            <a:spAutoFit/>
          </a:bodyPr>
          <a:lstStyle/>
          <a:p>
            <a:pPr>
              <a:lnSpc>
                <a:spcPct val="80000"/>
              </a:lnSpc>
              <a:spcBef>
                <a:spcPct val="20000"/>
              </a:spcBef>
            </a:pPr>
            <a:r>
              <a:rPr lang="es-ES" sz="800" dirty="0">
                <a:solidFill>
                  <a:schemeClr val="tx2">
                    <a:lumMod val="75000"/>
                  </a:schemeClr>
                </a:solidFill>
              </a:rPr>
              <a:t>Centro Integrado Publico de FP «Virgen de Gracia»</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4C29747-9DAD-4CAC-9EBF-835824CD9314}"/>
              </a:ext>
            </a:extLst>
          </p:cNvPr>
          <p:cNvSpPr>
            <a:spLocks noGrp="1"/>
          </p:cNvSpPr>
          <p:nvPr>
            <p:ph type="sldNum" sz="quarter" idx="12"/>
          </p:nvPr>
        </p:nvSpPr>
        <p:spPr/>
        <p:txBody>
          <a:bodyPr/>
          <a:lstStyle/>
          <a:p>
            <a:fld id="{569CE299-2EBC-4FA1-91D4-B74AA17DBDFA}" type="slidenum">
              <a:rPr lang="es-ES" smtClean="0"/>
              <a:t>10</a:t>
            </a:fld>
            <a:endParaRPr lang="es-ES" dirty="0"/>
          </a:p>
        </p:txBody>
      </p:sp>
      <p:graphicFrame>
        <p:nvGraphicFramePr>
          <p:cNvPr id="6" name="Diagrama 5">
            <a:extLst>
              <a:ext uri="{FF2B5EF4-FFF2-40B4-BE49-F238E27FC236}">
                <a16:creationId xmlns:a16="http://schemas.microsoft.com/office/drawing/2014/main" id="{52199E25-AA26-41D4-917E-DE6F06632899}"/>
              </a:ext>
            </a:extLst>
          </p:cNvPr>
          <p:cNvGraphicFramePr/>
          <p:nvPr>
            <p:extLst>
              <p:ext uri="{D42A27DB-BD31-4B8C-83A1-F6EECF244321}">
                <p14:modId xmlns:p14="http://schemas.microsoft.com/office/powerpoint/2010/main" val="1586446674"/>
              </p:ext>
            </p:extLst>
          </p:nvPr>
        </p:nvGraphicFramePr>
        <p:xfrm>
          <a:off x="2339752" y="1728776"/>
          <a:ext cx="6347048" cy="4292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8" name="Picture 4" descr="BluCactus-beneficios-del-desarrollo-de-software-personalizado-fiabilidad -  BluCactus Mexico">
            <a:extLst>
              <a:ext uri="{FF2B5EF4-FFF2-40B4-BE49-F238E27FC236}">
                <a16:creationId xmlns:a16="http://schemas.microsoft.com/office/drawing/2014/main" id="{13BDE5E1-B418-4D7C-A763-E6FEFBA5B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2150" y="1916832"/>
            <a:ext cx="1067559" cy="103697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54351C1-418C-4E08-AB25-3BFDC5E91577}"/>
              </a:ext>
            </a:extLst>
          </p:cNvPr>
          <p:cNvPicPr>
            <a:picLocks noChangeAspect="1"/>
          </p:cNvPicPr>
          <p:nvPr/>
        </p:nvPicPr>
        <p:blipFill>
          <a:blip r:embed="rId8"/>
          <a:stretch>
            <a:fillRect/>
          </a:stretch>
        </p:blipFill>
        <p:spPr>
          <a:xfrm>
            <a:off x="2549595" y="4869160"/>
            <a:ext cx="1117103" cy="959129"/>
          </a:xfrm>
          <a:prstGeom prst="rect">
            <a:avLst/>
          </a:prstGeom>
        </p:spPr>
      </p:pic>
      <p:sp>
        <p:nvSpPr>
          <p:cNvPr id="5" name="Rectángulo: esquinas redondeadas 4">
            <a:extLst>
              <a:ext uri="{FF2B5EF4-FFF2-40B4-BE49-F238E27FC236}">
                <a16:creationId xmlns:a16="http://schemas.microsoft.com/office/drawing/2014/main" id="{7A3506C1-6C47-4DCA-B346-67E09FF36F60}"/>
              </a:ext>
            </a:extLst>
          </p:cNvPr>
          <p:cNvSpPr/>
          <p:nvPr/>
        </p:nvSpPr>
        <p:spPr>
          <a:xfrm>
            <a:off x="323528" y="2492896"/>
            <a:ext cx="1368152" cy="3024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La estadística </a:t>
            </a:r>
            <a:r>
              <a:rPr lang="es-ES" b="1" dirty="0"/>
              <a:t>pública y oficial </a:t>
            </a:r>
            <a:r>
              <a:rPr lang="es-ES" dirty="0"/>
              <a:t>asegura el “dato de calidad” porque ofrece</a:t>
            </a:r>
          </a:p>
        </p:txBody>
      </p:sp>
      <p:sp>
        <p:nvSpPr>
          <p:cNvPr id="9" name="Abrir llave 8">
            <a:extLst>
              <a:ext uri="{FF2B5EF4-FFF2-40B4-BE49-F238E27FC236}">
                <a16:creationId xmlns:a16="http://schemas.microsoft.com/office/drawing/2014/main" id="{CE19F54C-718B-4C13-B4E9-DC984D40289B}"/>
              </a:ext>
            </a:extLst>
          </p:cNvPr>
          <p:cNvSpPr/>
          <p:nvPr/>
        </p:nvSpPr>
        <p:spPr>
          <a:xfrm>
            <a:off x="1767402" y="2456892"/>
            <a:ext cx="395064" cy="3096344"/>
          </a:xfrm>
          <a:prstGeom prst="leftBrace">
            <a:avLst>
              <a:gd name="adj1" fmla="val 8333"/>
              <a:gd name="adj2" fmla="val 50271"/>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Rectángulo 9">
            <a:extLst>
              <a:ext uri="{FF2B5EF4-FFF2-40B4-BE49-F238E27FC236}">
                <a16:creationId xmlns:a16="http://schemas.microsoft.com/office/drawing/2014/main" id="{AF3FE4BF-8A73-4F49-9FD2-FBD2DDEDE5EA}"/>
              </a:ext>
            </a:extLst>
          </p:cNvPr>
          <p:cNvSpPr/>
          <p:nvPr/>
        </p:nvSpPr>
        <p:spPr>
          <a:xfrm>
            <a:off x="2162466" y="519411"/>
            <a:ext cx="5112568" cy="503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Arial" panose="020B0604020202020204" pitchFamily="34" charset="0"/>
                <a:cs typeface="Arial" panose="020B0604020202020204" pitchFamily="34" charset="0"/>
              </a:rPr>
              <a:t>Un </a:t>
            </a:r>
            <a:r>
              <a:rPr lang="es-ES" sz="1600" b="1" dirty="0">
                <a:latin typeface="Arial" panose="020B0604020202020204" pitchFamily="34" charset="0"/>
                <a:cs typeface="Arial" panose="020B0604020202020204" pitchFamily="34" charset="0"/>
              </a:rPr>
              <a:t>dato de calidad es </a:t>
            </a:r>
            <a:r>
              <a:rPr lang="es-ES" sz="1600" b="1" u="sng" dirty="0">
                <a:latin typeface="Arial" panose="020B0604020202020204" pitchFamily="34" charset="0"/>
                <a:cs typeface="Arial" panose="020B0604020202020204" pitchFamily="34" charset="0"/>
              </a:rPr>
              <a:t>confiable</a:t>
            </a:r>
            <a:r>
              <a:rPr lang="es-ES" sz="1600" b="1" dirty="0">
                <a:latin typeface="Arial" panose="020B0604020202020204" pitchFamily="34" charset="0"/>
                <a:cs typeface="Arial" panose="020B0604020202020204" pitchFamily="34" charset="0"/>
              </a:rPr>
              <a:t> y </a:t>
            </a:r>
            <a:r>
              <a:rPr lang="es-ES" sz="1600" b="1" u="sng" dirty="0">
                <a:latin typeface="Arial" panose="020B0604020202020204" pitchFamily="34" charset="0"/>
                <a:cs typeface="Arial" panose="020B0604020202020204" pitchFamily="34" charset="0"/>
              </a:rPr>
              <a:t>útil</a:t>
            </a:r>
            <a:endParaRPr lang="es-ES" sz="1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4540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02FEDD2-4C6D-35B3-1EC1-FBCE3E51E5C6}"/>
              </a:ext>
            </a:extLst>
          </p:cNvPr>
          <p:cNvSpPr>
            <a:spLocks noGrp="1"/>
          </p:cNvSpPr>
          <p:nvPr>
            <p:ph type="sldNum" sz="quarter" idx="12"/>
          </p:nvPr>
        </p:nvSpPr>
        <p:spPr/>
        <p:txBody>
          <a:bodyPr/>
          <a:lstStyle/>
          <a:p>
            <a:fld id="{569CE299-2EBC-4FA1-91D4-B74AA17DBDFA}" type="slidenum">
              <a:rPr lang="es-ES" smtClean="0"/>
              <a:t>11</a:t>
            </a:fld>
            <a:endParaRPr lang="es-ES" dirty="0"/>
          </a:p>
        </p:txBody>
      </p:sp>
      <p:graphicFrame>
        <p:nvGraphicFramePr>
          <p:cNvPr id="4" name="Diagrama 3">
            <a:extLst>
              <a:ext uri="{FF2B5EF4-FFF2-40B4-BE49-F238E27FC236}">
                <a16:creationId xmlns:a16="http://schemas.microsoft.com/office/drawing/2014/main" id="{0CC35C20-894F-5BB5-7171-85E91771A642}"/>
              </a:ext>
            </a:extLst>
          </p:cNvPr>
          <p:cNvGraphicFramePr/>
          <p:nvPr>
            <p:extLst>
              <p:ext uri="{D42A27DB-BD31-4B8C-83A1-F6EECF244321}">
                <p14:modId xmlns:p14="http://schemas.microsoft.com/office/powerpoint/2010/main" val="2952207624"/>
              </p:ext>
            </p:extLst>
          </p:nvPr>
        </p:nvGraphicFramePr>
        <p:xfrm>
          <a:off x="2989336" y="1073600"/>
          <a:ext cx="5831136" cy="3361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a:extLst>
              <a:ext uri="{FF2B5EF4-FFF2-40B4-BE49-F238E27FC236}">
                <a16:creationId xmlns:a16="http://schemas.microsoft.com/office/drawing/2014/main" id="{3EB38277-715F-45E5-A55B-0BC4B75BE9E2}"/>
              </a:ext>
            </a:extLst>
          </p:cNvPr>
          <p:cNvGraphicFramePr/>
          <p:nvPr>
            <p:extLst>
              <p:ext uri="{D42A27DB-BD31-4B8C-83A1-F6EECF244321}">
                <p14:modId xmlns:p14="http://schemas.microsoft.com/office/powerpoint/2010/main" val="3503004632"/>
              </p:ext>
            </p:extLst>
          </p:nvPr>
        </p:nvGraphicFramePr>
        <p:xfrm>
          <a:off x="3047008" y="4552590"/>
          <a:ext cx="5832648" cy="23054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ítulo 1">
            <a:extLst>
              <a:ext uri="{FF2B5EF4-FFF2-40B4-BE49-F238E27FC236}">
                <a16:creationId xmlns:a16="http://schemas.microsoft.com/office/drawing/2014/main" id="{5DF8BEAE-E4A9-47BF-8BF5-D4D539F6B6B7}"/>
              </a:ext>
            </a:extLst>
          </p:cNvPr>
          <p:cNvSpPr txBox="1">
            <a:spLocks/>
          </p:cNvSpPr>
          <p:nvPr/>
        </p:nvSpPr>
        <p:spPr>
          <a:xfrm>
            <a:off x="251520" y="143914"/>
            <a:ext cx="8628136" cy="72659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dirty="0">
                <a:latin typeface="Arial" panose="020B0604020202020204" pitchFamily="34" charset="0"/>
                <a:cs typeface="Arial" panose="020B0604020202020204" pitchFamily="34" charset="0"/>
              </a:rPr>
              <a:t>Para cada necesidad de información, los poderes públicos intentan elaborar estadísticas, con el fin de conocer la realidad, pero con el foco en las personas</a:t>
            </a:r>
          </a:p>
        </p:txBody>
      </p:sp>
      <p:pic>
        <p:nvPicPr>
          <p:cNvPr id="1028" name="Picture 4" descr="Clasificación de las Fobias 】 DSM-V">
            <a:extLst>
              <a:ext uri="{FF2B5EF4-FFF2-40B4-BE49-F238E27FC236}">
                <a16:creationId xmlns:a16="http://schemas.microsoft.com/office/drawing/2014/main" id="{18488F9E-4BF8-4B80-8091-E33524A328E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4745" y="1156488"/>
            <a:ext cx="1641901" cy="92261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A30834B5-1D69-4764-9643-09F8EEB38F09}"/>
              </a:ext>
            </a:extLst>
          </p:cNvPr>
          <p:cNvPicPr>
            <a:picLocks noChangeAspect="1"/>
          </p:cNvPicPr>
          <p:nvPr/>
        </p:nvPicPr>
        <p:blipFill>
          <a:blip r:embed="rId14"/>
          <a:stretch>
            <a:fillRect/>
          </a:stretch>
        </p:blipFill>
        <p:spPr>
          <a:xfrm>
            <a:off x="840904" y="2334766"/>
            <a:ext cx="1634337" cy="922610"/>
          </a:xfrm>
          <a:prstGeom prst="rect">
            <a:avLst/>
          </a:prstGeom>
        </p:spPr>
      </p:pic>
      <p:pic>
        <p:nvPicPr>
          <p:cNvPr id="1032" name="Picture 8" descr="Contenido Cero: ¿Por qué somos como somos? Los tres componentes de una vida">
            <a:extLst>
              <a:ext uri="{FF2B5EF4-FFF2-40B4-BE49-F238E27FC236}">
                <a16:creationId xmlns:a16="http://schemas.microsoft.com/office/drawing/2014/main" id="{1ACD65E1-2326-4585-9F74-28F133F48C2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42828" y="3532334"/>
            <a:ext cx="830491" cy="93568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0D380FB8-1B45-4B5F-8692-1F6567643B37}"/>
              </a:ext>
            </a:extLst>
          </p:cNvPr>
          <p:cNvPicPr>
            <a:picLocks noChangeAspect="1"/>
          </p:cNvPicPr>
          <p:nvPr/>
        </p:nvPicPr>
        <p:blipFill>
          <a:blip r:embed="rId16"/>
          <a:stretch>
            <a:fillRect/>
          </a:stretch>
        </p:blipFill>
        <p:spPr>
          <a:xfrm>
            <a:off x="631801" y="4555929"/>
            <a:ext cx="1787237" cy="1000265"/>
          </a:xfrm>
          <a:prstGeom prst="rect">
            <a:avLst/>
          </a:prstGeom>
        </p:spPr>
      </p:pic>
      <p:pic>
        <p:nvPicPr>
          <p:cNvPr id="14" name="Imagen 13">
            <a:extLst>
              <a:ext uri="{FF2B5EF4-FFF2-40B4-BE49-F238E27FC236}">
                <a16:creationId xmlns:a16="http://schemas.microsoft.com/office/drawing/2014/main" id="{BBA390BC-95CF-4499-B246-A66BE4EE5668}"/>
              </a:ext>
            </a:extLst>
          </p:cNvPr>
          <p:cNvPicPr>
            <a:picLocks noChangeAspect="1"/>
          </p:cNvPicPr>
          <p:nvPr/>
        </p:nvPicPr>
        <p:blipFill>
          <a:blip r:embed="rId17"/>
          <a:stretch>
            <a:fillRect/>
          </a:stretch>
        </p:blipFill>
        <p:spPr>
          <a:xfrm>
            <a:off x="669409" y="5745639"/>
            <a:ext cx="1787237" cy="983984"/>
          </a:xfrm>
          <a:prstGeom prst="rect">
            <a:avLst/>
          </a:prstGeom>
        </p:spPr>
      </p:pic>
    </p:spTree>
    <p:extLst>
      <p:ext uri="{BB962C8B-B14F-4D97-AF65-F5344CB8AC3E}">
        <p14:creationId xmlns:p14="http://schemas.microsoft.com/office/powerpoint/2010/main" val="90365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8692655-FC08-46A5-B398-E3AD58C5A941}"/>
              </a:ext>
            </a:extLst>
          </p:cNvPr>
          <p:cNvSpPr>
            <a:spLocks noGrp="1"/>
          </p:cNvSpPr>
          <p:nvPr>
            <p:ph type="sldNum" sz="quarter" idx="12"/>
          </p:nvPr>
        </p:nvSpPr>
        <p:spPr/>
        <p:txBody>
          <a:bodyPr/>
          <a:lstStyle/>
          <a:p>
            <a:fld id="{569CE299-2EBC-4FA1-91D4-B74AA17DBDFA}" type="slidenum">
              <a:rPr lang="es-ES" smtClean="0"/>
              <a:t>12</a:t>
            </a:fld>
            <a:endParaRPr lang="es-ES" dirty="0"/>
          </a:p>
        </p:txBody>
      </p:sp>
      <p:sp>
        <p:nvSpPr>
          <p:cNvPr id="3" name="Rectángulo 2">
            <a:extLst>
              <a:ext uri="{FF2B5EF4-FFF2-40B4-BE49-F238E27FC236}">
                <a16:creationId xmlns:a16="http://schemas.microsoft.com/office/drawing/2014/main" id="{2303E59B-544D-4462-8FC8-EB5C76DEDF00}"/>
              </a:ext>
            </a:extLst>
          </p:cNvPr>
          <p:cNvSpPr/>
          <p:nvPr/>
        </p:nvSpPr>
        <p:spPr>
          <a:xfrm>
            <a:off x="357522" y="1064741"/>
            <a:ext cx="8680476" cy="685059"/>
          </a:xfrm>
          <a:prstGeom prst="rect">
            <a:avLst/>
          </a:prstGeom>
        </p:spPr>
        <p:txBody>
          <a:bodyPr wrap="square">
            <a:spAutoFit/>
          </a:bodyPr>
          <a:lstStyle/>
          <a:p>
            <a:pP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Para poder elaborar estadísticas de calidad en el ámbito de la Administración pública se requiere de una </a:t>
            </a:r>
            <a:r>
              <a:rPr lang="es-ES" b="1" i="1" dirty="0">
                <a:latin typeface="Calibri" panose="020F0502020204030204" pitchFamily="34" charset="0"/>
                <a:ea typeface="Calibri" panose="020F0502020204030204" pitchFamily="34" charset="0"/>
                <a:cs typeface="Times New Roman" panose="02020603050405020304" pitchFamily="18" charset="0"/>
              </a:rPr>
              <a:t>planificación</a:t>
            </a:r>
            <a:r>
              <a:rPr lang="es-ES" dirty="0">
                <a:latin typeface="Calibri" panose="020F0502020204030204" pitchFamily="34" charset="0"/>
                <a:ea typeface="Calibri" panose="020F0502020204030204" pitchFamily="34" charset="0"/>
                <a:cs typeface="Times New Roman" panose="02020603050405020304" pitchFamily="18" charset="0"/>
              </a:rPr>
              <a:t> y de una </a:t>
            </a:r>
            <a:r>
              <a:rPr lang="es-ES" b="1" i="1" dirty="0">
                <a:latin typeface="Calibri" panose="020F0502020204030204" pitchFamily="34" charset="0"/>
                <a:ea typeface="Calibri" panose="020F0502020204030204" pitchFamily="34" charset="0"/>
                <a:cs typeface="Times New Roman" panose="02020603050405020304" pitchFamily="18" charset="0"/>
              </a:rPr>
              <a:t>organización</a:t>
            </a:r>
            <a:r>
              <a:rPr lang="es-ES" dirty="0">
                <a:latin typeface="Calibri" panose="020F0502020204030204" pitchFamily="34" charset="0"/>
                <a:ea typeface="Calibri" panose="020F0502020204030204" pitchFamily="34" charset="0"/>
                <a:cs typeface="Times New Roman" panose="02020603050405020304" pitchFamily="18" charset="0"/>
              </a:rPr>
              <a:t> adecuadas.</a:t>
            </a:r>
          </a:p>
        </p:txBody>
      </p:sp>
      <p:sp>
        <p:nvSpPr>
          <p:cNvPr id="5" name="Rectángulo 4">
            <a:extLst>
              <a:ext uri="{FF2B5EF4-FFF2-40B4-BE49-F238E27FC236}">
                <a16:creationId xmlns:a16="http://schemas.microsoft.com/office/drawing/2014/main" id="{A91A724A-A9DC-4407-B84E-87F2C9F46D7C}"/>
              </a:ext>
            </a:extLst>
          </p:cNvPr>
          <p:cNvSpPr/>
          <p:nvPr/>
        </p:nvSpPr>
        <p:spPr>
          <a:xfrm>
            <a:off x="1691680" y="1826752"/>
            <a:ext cx="5256584" cy="490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En definitiva, de un SISTEMA ESTADÍSTICO PÚBLICO</a:t>
            </a:r>
          </a:p>
        </p:txBody>
      </p:sp>
      <p:sp>
        <p:nvSpPr>
          <p:cNvPr id="13" name="Rectángulo 12">
            <a:extLst>
              <a:ext uri="{FF2B5EF4-FFF2-40B4-BE49-F238E27FC236}">
                <a16:creationId xmlns:a16="http://schemas.microsoft.com/office/drawing/2014/main" id="{36508587-FBF8-4ED3-B726-AC6E3E3C01D1}"/>
              </a:ext>
            </a:extLst>
          </p:cNvPr>
          <p:cNvSpPr/>
          <p:nvPr/>
        </p:nvSpPr>
        <p:spPr>
          <a:xfrm>
            <a:off x="389084" y="5324224"/>
            <a:ext cx="839094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Los sistemas estadísticos son algo más que los organismos propiamente estadísticos (INE, Oficina del Dato). En el caso de España, también están los Ministerios, la Seguridad Social, la Agencia Tributaria, etc. </a:t>
            </a:r>
          </a:p>
          <a:p>
            <a:pPr algn="just"/>
            <a:endParaRPr lang="es-ES" dirty="0"/>
          </a:p>
          <a:p>
            <a:pPr algn="just"/>
            <a:r>
              <a:rPr lang="es-ES" dirty="0"/>
              <a:t>En el caso de Castilla-La Mancha, las Consejerías, el </a:t>
            </a:r>
            <a:r>
              <a:rPr lang="es-ES" dirty="0" err="1"/>
              <a:t>Sescam</a:t>
            </a:r>
            <a:r>
              <a:rPr lang="es-ES" dirty="0"/>
              <a:t> y otros organismos.</a:t>
            </a:r>
          </a:p>
        </p:txBody>
      </p:sp>
      <p:sp>
        <p:nvSpPr>
          <p:cNvPr id="8" name="Título 1">
            <a:extLst>
              <a:ext uri="{FF2B5EF4-FFF2-40B4-BE49-F238E27FC236}">
                <a16:creationId xmlns:a16="http://schemas.microsoft.com/office/drawing/2014/main" id="{CC58333C-F9DD-457A-A52B-964FEA5F21D6}"/>
              </a:ext>
            </a:extLst>
          </p:cNvPr>
          <p:cNvSpPr txBox="1">
            <a:spLocks/>
          </p:cNvSpPr>
          <p:nvPr/>
        </p:nvSpPr>
        <p:spPr>
          <a:xfrm>
            <a:off x="257932" y="322869"/>
            <a:ext cx="8628136" cy="531335"/>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dirty="0">
                <a:latin typeface="Arial" panose="020B0604020202020204" pitchFamily="34" charset="0"/>
                <a:cs typeface="Arial" panose="020B0604020202020204" pitchFamily="34" charset="0"/>
              </a:rPr>
              <a:t>Los sistemas estadísticos públicos</a:t>
            </a:r>
          </a:p>
        </p:txBody>
      </p:sp>
      <p:sp>
        <p:nvSpPr>
          <p:cNvPr id="9" name="Rectángulo 8">
            <a:extLst>
              <a:ext uri="{FF2B5EF4-FFF2-40B4-BE49-F238E27FC236}">
                <a16:creationId xmlns:a16="http://schemas.microsoft.com/office/drawing/2014/main" id="{3BEFB439-9FFD-41C8-9277-AEB8A123864C}"/>
              </a:ext>
            </a:extLst>
          </p:cNvPr>
          <p:cNvSpPr/>
          <p:nvPr/>
        </p:nvSpPr>
        <p:spPr>
          <a:xfrm>
            <a:off x="423606" y="2545654"/>
            <a:ext cx="839094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Un sistema estadístico público cuenta con órganos que elaboran las estadísticas (INE, Servicio de Estadística, </a:t>
            </a:r>
            <a:r>
              <a:rPr lang="es-ES" dirty="0" err="1"/>
              <a:t>etc</a:t>
            </a:r>
            <a:r>
              <a:rPr lang="es-ES" dirty="0"/>
              <a:t>), órganos de coordinación internos (Comisiones de Coordinación) y órganos de participación externos (Consejos)</a:t>
            </a:r>
          </a:p>
        </p:txBody>
      </p:sp>
      <p:sp>
        <p:nvSpPr>
          <p:cNvPr id="10" name="Rectángulo: esquinas redondeadas 9">
            <a:extLst>
              <a:ext uri="{FF2B5EF4-FFF2-40B4-BE49-F238E27FC236}">
                <a16:creationId xmlns:a16="http://schemas.microsoft.com/office/drawing/2014/main" id="{3DB64C82-DE36-44BA-938B-C078040E85CD}"/>
              </a:ext>
            </a:extLst>
          </p:cNvPr>
          <p:cNvSpPr/>
          <p:nvPr/>
        </p:nvSpPr>
        <p:spPr>
          <a:xfrm>
            <a:off x="313182" y="4142173"/>
            <a:ext cx="8568952" cy="926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solidFill>
                  <a:schemeClr val="bg1"/>
                </a:solidFill>
              </a:rPr>
              <a:t>Atendiendo a nuestra organización territorial, existe un sistema estadístico de la Administración del Estado y uno para cada comunidad autónoma, con órganos de gestión y de participación y coordinación. </a:t>
            </a:r>
          </a:p>
          <a:p>
            <a:pPr algn="just"/>
            <a:r>
              <a:rPr lang="es-ES" sz="1600" dirty="0">
                <a:solidFill>
                  <a:schemeClr val="bg1"/>
                </a:solidFill>
              </a:rPr>
              <a:t>A su vez, el estatal forma parte del Sistema Estadístico Europeo.</a:t>
            </a:r>
          </a:p>
        </p:txBody>
      </p:sp>
    </p:spTree>
    <p:extLst>
      <p:ext uri="{BB962C8B-B14F-4D97-AF65-F5344CB8AC3E}">
        <p14:creationId xmlns:p14="http://schemas.microsoft.com/office/powerpoint/2010/main" val="21416446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CC3FA5C-80E8-4C43-A007-E91D969AEB87}"/>
              </a:ext>
            </a:extLst>
          </p:cNvPr>
          <p:cNvSpPr>
            <a:spLocks noGrp="1"/>
          </p:cNvSpPr>
          <p:nvPr>
            <p:ph type="sldNum" sz="quarter" idx="12"/>
          </p:nvPr>
        </p:nvSpPr>
        <p:spPr/>
        <p:txBody>
          <a:bodyPr/>
          <a:lstStyle/>
          <a:p>
            <a:fld id="{569CE299-2EBC-4FA1-91D4-B74AA17DBDFA}" type="slidenum">
              <a:rPr lang="es-ES" smtClean="0"/>
              <a:t>13</a:t>
            </a:fld>
            <a:endParaRPr lang="es-ES" dirty="0"/>
          </a:p>
        </p:txBody>
      </p:sp>
      <p:pic>
        <p:nvPicPr>
          <p:cNvPr id="3" name="Imagen 2">
            <a:extLst>
              <a:ext uri="{FF2B5EF4-FFF2-40B4-BE49-F238E27FC236}">
                <a16:creationId xmlns:a16="http://schemas.microsoft.com/office/drawing/2014/main" id="{9AD094E8-A0BA-49FB-A61E-714AB80B7323}"/>
              </a:ext>
            </a:extLst>
          </p:cNvPr>
          <p:cNvPicPr>
            <a:picLocks noChangeAspect="1"/>
          </p:cNvPicPr>
          <p:nvPr/>
        </p:nvPicPr>
        <p:blipFill>
          <a:blip r:embed="rId2"/>
          <a:stretch>
            <a:fillRect/>
          </a:stretch>
        </p:blipFill>
        <p:spPr>
          <a:xfrm>
            <a:off x="179513" y="116632"/>
            <a:ext cx="3744416" cy="3374432"/>
          </a:xfrm>
          <a:prstGeom prst="rect">
            <a:avLst/>
          </a:prstGeom>
        </p:spPr>
      </p:pic>
      <p:pic>
        <p:nvPicPr>
          <p:cNvPr id="5" name="Imagen 4">
            <a:extLst>
              <a:ext uri="{FF2B5EF4-FFF2-40B4-BE49-F238E27FC236}">
                <a16:creationId xmlns:a16="http://schemas.microsoft.com/office/drawing/2014/main" id="{EFDF4B5E-47B0-4E95-839C-56D9B515007D}"/>
              </a:ext>
            </a:extLst>
          </p:cNvPr>
          <p:cNvPicPr>
            <a:picLocks noChangeAspect="1"/>
          </p:cNvPicPr>
          <p:nvPr/>
        </p:nvPicPr>
        <p:blipFill>
          <a:blip r:embed="rId3"/>
          <a:stretch>
            <a:fillRect/>
          </a:stretch>
        </p:blipFill>
        <p:spPr>
          <a:xfrm>
            <a:off x="1466783" y="3326425"/>
            <a:ext cx="6438301" cy="3524267"/>
          </a:xfrm>
          <a:prstGeom prst="rect">
            <a:avLst/>
          </a:prstGeom>
        </p:spPr>
      </p:pic>
      <p:pic>
        <p:nvPicPr>
          <p:cNvPr id="6" name="Imagen 5">
            <a:extLst>
              <a:ext uri="{FF2B5EF4-FFF2-40B4-BE49-F238E27FC236}">
                <a16:creationId xmlns:a16="http://schemas.microsoft.com/office/drawing/2014/main" id="{30C84948-33E8-4087-A357-B3B21E248033}"/>
              </a:ext>
            </a:extLst>
          </p:cNvPr>
          <p:cNvPicPr>
            <a:picLocks noChangeAspect="1"/>
          </p:cNvPicPr>
          <p:nvPr/>
        </p:nvPicPr>
        <p:blipFill>
          <a:blip r:embed="rId4"/>
          <a:stretch>
            <a:fillRect/>
          </a:stretch>
        </p:blipFill>
        <p:spPr>
          <a:xfrm>
            <a:off x="1630543" y="3254182"/>
            <a:ext cx="6300192" cy="1216878"/>
          </a:xfrm>
          <a:prstGeom prst="rect">
            <a:avLst/>
          </a:prstGeom>
        </p:spPr>
      </p:pic>
      <p:pic>
        <p:nvPicPr>
          <p:cNvPr id="7" name="Imagen 6">
            <a:extLst>
              <a:ext uri="{FF2B5EF4-FFF2-40B4-BE49-F238E27FC236}">
                <a16:creationId xmlns:a16="http://schemas.microsoft.com/office/drawing/2014/main" id="{11244BB4-908B-42B5-954F-973F69EF43BF}"/>
              </a:ext>
            </a:extLst>
          </p:cNvPr>
          <p:cNvPicPr>
            <a:picLocks noChangeAspect="1"/>
          </p:cNvPicPr>
          <p:nvPr/>
        </p:nvPicPr>
        <p:blipFill>
          <a:blip r:embed="rId5"/>
          <a:stretch>
            <a:fillRect/>
          </a:stretch>
        </p:blipFill>
        <p:spPr>
          <a:xfrm>
            <a:off x="4392487" y="936657"/>
            <a:ext cx="4572000" cy="2188308"/>
          </a:xfrm>
          <a:prstGeom prst="rect">
            <a:avLst/>
          </a:prstGeom>
        </p:spPr>
      </p:pic>
      <p:pic>
        <p:nvPicPr>
          <p:cNvPr id="8" name="Imagen 7">
            <a:extLst>
              <a:ext uri="{FF2B5EF4-FFF2-40B4-BE49-F238E27FC236}">
                <a16:creationId xmlns:a16="http://schemas.microsoft.com/office/drawing/2014/main" id="{AF2AF768-026B-497E-AD70-7D36736CBBDA}"/>
              </a:ext>
            </a:extLst>
          </p:cNvPr>
          <p:cNvPicPr>
            <a:picLocks noChangeAspect="1"/>
          </p:cNvPicPr>
          <p:nvPr/>
        </p:nvPicPr>
        <p:blipFill>
          <a:blip r:embed="rId6"/>
          <a:stretch>
            <a:fillRect/>
          </a:stretch>
        </p:blipFill>
        <p:spPr>
          <a:xfrm>
            <a:off x="4392487" y="269769"/>
            <a:ext cx="2160713" cy="592195"/>
          </a:xfrm>
          <a:prstGeom prst="rect">
            <a:avLst/>
          </a:prstGeom>
        </p:spPr>
      </p:pic>
    </p:spTree>
    <p:extLst>
      <p:ext uri="{BB962C8B-B14F-4D97-AF65-F5344CB8AC3E}">
        <p14:creationId xmlns:p14="http://schemas.microsoft.com/office/powerpoint/2010/main" val="3775141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11560" y="5909297"/>
            <a:ext cx="9032095" cy="633635"/>
          </a:xfrm>
          <a:prstGeom prst="rect">
            <a:avLst/>
          </a:prstGeom>
        </p:spPr>
        <p:txBody>
          <a:bodyPr lIns="0" tIns="0" rIns="0" bIns="0" rtlCol="0" anchor="t">
            <a:spAutoFit/>
          </a:bodyPr>
          <a:lstStyle/>
          <a:p>
            <a:pPr>
              <a:lnSpc>
                <a:spcPts val="5399"/>
              </a:lnSpc>
            </a:pPr>
            <a:r>
              <a:rPr lang="en-US" sz="3912" b="1" spc="383" dirty="0">
                <a:solidFill>
                  <a:srgbClr val="002850"/>
                </a:solidFill>
                <a:latin typeface="Oswald Bold"/>
                <a:ea typeface="Oswald Bold"/>
                <a:cs typeface="Oswald Bold"/>
                <a:sym typeface="Oswald Bold"/>
              </a:rPr>
              <a:t>PRE 26-29</a:t>
            </a:r>
          </a:p>
        </p:txBody>
      </p:sp>
      <p:sp>
        <p:nvSpPr>
          <p:cNvPr id="5" name="Freeform 5"/>
          <p:cNvSpPr/>
          <p:nvPr/>
        </p:nvSpPr>
        <p:spPr>
          <a:xfrm rot="-4176364">
            <a:off x="8421425" y="-314808"/>
            <a:ext cx="3808279" cy="3907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6" name="Freeform 6"/>
          <p:cNvSpPr/>
          <p:nvPr/>
        </p:nvSpPr>
        <p:spPr>
          <a:xfrm>
            <a:off x="5710329" y="1812348"/>
            <a:ext cx="1701442" cy="881458"/>
          </a:xfrm>
          <a:custGeom>
            <a:avLst/>
            <a:gdLst/>
            <a:ahLst/>
            <a:cxnLst/>
            <a:rect l="l" t="t" r="r" b="b"/>
            <a:pathLst>
              <a:path w="4601610" h="2920880">
                <a:moveTo>
                  <a:pt x="0" y="0"/>
                </a:moveTo>
                <a:lnTo>
                  <a:pt x="4601610" y="0"/>
                </a:lnTo>
                <a:lnTo>
                  <a:pt x="4601610" y="2920880"/>
                </a:lnTo>
                <a:lnTo>
                  <a:pt x="0" y="2920880"/>
                </a:lnTo>
                <a:lnTo>
                  <a:pt x="0" y="0"/>
                </a:lnTo>
                <a:close/>
              </a:path>
            </a:pathLst>
          </a:custGeom>
          <a:blipFill>
            <a:blip r:embed="rId4"/>
            <a:stretch>
              <a:fillRect/>
            </a:stretch>
          </a:blipFill>
        </p:spPr>
        <p:txBody>
          <a:bodyPr/>
          <a:lstStyle/>
          <a:p>
            <a:endParaRPr lang="es-ES"/>
          </a:p>
        </p:txBody>
      </p:sp>
      <p:sp>
        <p:nvSpPr>
          <p:cNvPr id="7" name="Freeform 7"/>
          <p:cNvSpPr/>
          <p:nvPr/>
        </p:nvSpPr>
        <p:spPr>
          <a:xfrm>
            <a:off x="-2449893" y="3020366"/>
            <a:ext cx="3808279" cy="3907749"/>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pic>
        <p:nvPicPr>
          <p:cNvPr id="10" name="Imagen 9">
            <a:extLst>
              <a:ext uri="{FF2B5EF4-FFF2-40B4-BE49-F238E27FC236}">
                <a16:creationId xmlns:a16="http://schemas.microsoft.com/office/drawing/2014/main" id="{1006AF94-5D8E-49BE-962D-610518E55D93}"/>
              </a:ext>
            </a:extLst>
          </p:cNvPr>
          <p:cNvPicPr>
            <a:picLocks noChangeAspect="1"/>
          </p:cNvPicPr>
          <p:nvPr/>
        </p:nvPicPr>
        <p:blipFill>
          <a:blip r:embed="rId5"/>
          <a:stretch>
            <a:fillRect/>
          </a:stretch>
        </p:blipFill>
        <p:spPr>
          <a:xfrm>
            <a:off x="4507415" y="2626832"/>
            <a:ext cx="4610743" cy="4334480"/>
          </a:xfrm>
          <a:prstGeom prst="rect">
            <a:avLst/>
          </a:prstGeom>
        </p:spPr>
      </p:pic>
      <p:pic>
        <p:nvPicPr>
          <p:cNvPr id="11" name="Imagen 10">
            <a:extLst>
              <a:ext uri="{FF2B5EF4-FFF2-40B4-BE49-F238E27FC236}">
                <a16:creationId xmlns:a16="http://schemas.microsoft.com/office/drawing/2014/main" id="{DC5938EC-F5CE-4774-9D29-4A55025D3A33}"/>
              </a:ext>
            </a:extLst>
          </p:cNvPr>
          <p:cNvPicPr>
            <a:picLocks noChangeAspect="1"/>
          </p:cNvPicPr>
          <p:nvPr/>
        </p:nvPicPr>
        <p:blipFill>
          <a:blip r:embed="rId6"/>
          <a:stretch>
            <a:fillRect/>
          </a:stretch>
        </p:blipFill>
        <p:spPr>
          <a:xfrm>
            <a:off x="-659" y="2375747"/>
            <a:ext cx="5268187" cy="3426353"/>
          </a:xfrm>
          <a:prstGeom prst="rect">
            <a:avLst/>
          </a:prstGeom>
        </p:spPr>
      </p:pic>
      <p:sp>
        <p:nvSpPr>
          <p:cNvPr id="12" name="TextBox 95">
            <a:extLst>
              <a:ext uri="{FF2B5EF4-FFF2-40B4-BE49-F238E27FC236}">
                <a16:creationId xmlns:a16="http://schemas.microsoft.com/office/drawing/2014/main" id="{BAFDDB00-C749-45BB-A2DC-A5B3FD8AB515}"/>
              </a:ext>
            </a:extLst>
          </p:cNvPr>
          <p:cNvSpPr txBox="1"/>
          <p:nvPr/>
        </p:nvSpPr>
        <p:spPr>
          <a:xfrm>
            <a:off x="477593" y="1826036"/>
            <a:ext cx="2934428" cy="454804"/>
          </a:xfrm>
          <a:prstGeom prst="rect">
            <a:avLst/>
          </a:prstGeom>
        </p:spPr>
        <p:txBody>
          <a:bodyPr wrap="square" lIns="0" tIns="0" rIns="0" bIns="0" rtlCol="0" anchor="t">
            <a:spAutoFit/>
          </a:bodyPr>
          <a:lstStyle/>
          <a:p>
            <a:pPr>
              <a:lnSpc>
                <a:spcPts val="3881"/>
              </a:lnSpc>
            </a:pPr>
            <a:r>
              <a:rPr lang="en-US" sz="2812" b="1" spc="276" dirty="0">
                <a:solidFill>
                  <a:srgbClr val="65C6E2"/>
                </a:solidFill>
                <a:latin typeface="Oswald Bold"/>
                <a:ea typeface="Oswald Bold"/>
                <a:cs typeface="Oswald Bold"/>
                <a:sym typeface="Oswald Bold"/>
              </a:rPr>
              <a:t>RESPONSABLES</a:t>
            </a:r>
          </a:p>
        </p:txBody>
      </p:sp>
      <p:sp>
        <p:nvSpPr>
          <p:cNvPr id="13" name="TextBox 95">
            <a:extLst>
              <a:ext uri="{FF2B5EF4-FFF2-40B4-BE49-F238E27FC236}">
                <a16:creationId xmlns:a16="http://schemas.microsoft.com/office/drawing/2014/main" id="{674BAD02-F397-4DCE-8C68-9378907EA9D4}"/>
              </a:ext>
            </a:extLst>
          </p:cNvPr>
          <p:cNvSpPr txBox="1"/>
          <p:nvPr/>
        </p:nvSpPr>
        <p:spPr>
          <a:xfrm>
            <a:off x="7411410" y="2013028"/>
            <a:ext cx="1612914" cy="457241"/>
          </a:xfrm>
          <a:prstGeom prst="rect">
            <a:avLst/>
          </a:prstGeom>
        </p:spPr>
        <p:txBody>
          <a:bodyPr wrap="square" lIns="0" tIns="0" rIns="0" bIns="0" rtlCol="0" anchor="t">
            <a:spAutoFit/>
          </a:bodyPr>
          <a:lstStyle/>
          <a:p>
            <a:pPr>
              <a:lnSpc>
                <a:spcPts val="3881"/>
              </a:lnSpc>
            </a:pPr>
            <a:r>
              <a:rPr lang="en-US" sz="2812" b="1" spc="276" dirty="0">
                <a:solidFill>
                  <a:srgbClr val="65C6E2"/>
                </a:solidFill>
                <a:latin typeface="Oswald Bold"/>
                <a:ea typeface="Oswald Bold"/>
                <a:cs typeface="Oswald Bold"/>
                <a:sym typeface="Oswald Bold"/>
              </a:rPr>
              <a:t>TEMAS</a:t>
            </a:r>
          </a:p>
        </p:txBody>
      </p:sp>
      <p:sp>
        <p:nvSpPr>
          <p:cNvPr id="14" name="Rectángulo 13">
            <a:extLst>
              <a:ext uri="{FF2B5EF4-FFF2-40B4-BE49-F238E27FC236}">
                <a16:creationId xmlns:a16="http://schemas.microsoft.com/office/drawing/2014/main" id="{28852DB6-5D20-4199-847D-F88334A4084B}"/>
              </a:ext>
            </a:extLst>
          </p:cNvPr>
          <p:cNvSpPr/>
          <p:nvPr/>
        </p:nvSpPr>
        <p:spPr>
          <a:xfrm>
            <a:off x="273770" y="708915"/>
            <a:ext cx="8744317" cy="1077218"/>
          </a:xfrm>
          <a:prstGeom prst="rect">
            <a:avLst/>
          </a:prstGeom>
        </p:spPr>
        <p:txBody>
          <a:bodyPr wrap="square">
            <a:spAutoFit/>
          </a:bodyPr>
          <a:lstStyle/>
          <a:p>
            <a:pPr algn="just"/>
            <a:r>
              <a:rPr lang="es-ES" sz="1600" dirty="0"/>
              <a:t>La actividad estadística pública regional se ordena y concreta en el </a:t>
            </a:r>
            <a:r>
              <a:rPr lang="es-ES" sz="1600" b="1" dirty="0"/>
              <a:t>Plan Regional de Estadística, </a:t>
            </a:r>
            <a:r>
              <a:rPr lang="es-ES" sz="1600" dirty="0"/>
              <a:t>que se desarrolla a través </a:t>
            </a:r>
            <a:r>
              <a:rPr lang="es-ES" sz="1600" b="1" dirty="0"/>
              <a:t>de Programas Anuales de Estadística. </a:t>
            </a:r>
            <a:r>
              <a:rPr lang="es-ES" sz="1600" dirty="0"/>
              <a:t>Las estadísticas incluidas en ellos se consideran </a:t>
            </a:r>
            <a:r>
              <a:rPr lang="es-ES" sz="1600" b="1" dirty="0"/>
              <a:t>oficiales</a:t>
            </a:r>
            <a:r>
              <a:rPr lang="es-ES" sz="1600" dirty="0"/>
              <a:t>, y conllevan el </a:t>
            </a:r>
            <a:r>
              <a:rPr lang="es-ES" sz="1600" b="1" dirty="0"/>
              <a:t>deber de colaboración.</a:t>
            </a:r>
          </a:p>
          <a:p>
            <a:pPr algn="just"/>
            <a:r>
              <a:rPr lang="es-ES" sz="1600" dirty="0"/>
              <a:t>Se establecen los objetivos, ejes transversales y prioridades en la actividad estadística regional</a:t>
            </a:r>
          </a:p>
        </p:txBody>
      </p:sp>
      <p:sp>
        <p:nvSpPr>
          <p:cNvPr id="15" name="CuadroTexto 14">
            <a:extLst>
              <a:ext uri="{FF2B5EF4-FFF2-40B4-BE49-F238E27FC236}">
                <a16:creationId xmlns:a16="http://schemas.microsoft.com/office/drawing/2014/main" id="{7EE01455-26B0-4224-9FA8-CF55A762F182}"/>
              </a:ext>
            </a:extLst>
          </p:cNvPr>
          <p:cNvSpPr txBox="1"/>
          <p:nvPr/>
        </p:nvSpPr>
        <p:spPr>
          <a:xfrm>
            <a:off x="611559" y="54098"/>
            <a:ext cx="7916416" cy="614915"/>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La Planificación de la estadística pública</a:t>
            </a:r>
          </a:p>
        </p:txBody>
      </p:sp>
    </p:spTree>
    <p:extLst>
      <p:ext uri="{BB962C8B-B14F-4D97-AF65-F5344CB8AC3E}">
        <p14:creationId xmlns:p14="http://schemas.microsoft.com/office/powerpoint/2010/main" val="32830658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075311" y="1044156"/>
            <a:ext cx="6055195" cy="6213353"/>
          </a:xfrm>
          <a:custGeom>
            <a:avLst/>
            <a:gdLst/>
            <a:ahLst/>
            <a:cxnLst/>
            <a:rect l="l" t="t" r="r" b="b"/>
            <a:pathLst>
              <a:path w="12110389" h="12426705">
                <a:moveTo>
                  <a:pt x="0" y="0"/>
                </a:moveTo>
                <a:lnTo>
                  <a:pt x="12110389" y="0"/>
                </a:lnTo>
                <a:lnTo>
                  <a:pt x="12110389" y="12426705"/>
                </a:lnTo>
                <a:lnTo>
                  <a:pt x="0" y="124267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29" name="Freeform 29"/>
          <p:cNvSpPr/>
          <p:nvPr/>
        </p:nvSpPr>
        <p:spPr>
          <a:xfrm>
            <a:off x="7324042" y="744962"/>
            <a:ext cx="6055195" cy="6213353"/>
          </a:xfrm>
          <a:custGeom>
            <a:avLst/>
            <a:gdLst/>
            <a:ahLst/>
            <a:cxnLst/>
            <a:rect l="l" t="t" r="r" b="b"/>
            <a:pathLst>
              <a:path w="12110389" h="12426705">
                <a:moveTo>
                  <a:pt x="0" y="0"/>
                </a:moveTo>
                <a:lnTo>
                  <a:pt x="12110389" y="0"/>
                </a:lnTo>
                <a:lnTo>
                  <a:pt x="12110389" y="12426706"/>
                </a:lnTo>
                <a:lnTo>
                  <a:pt x="0" y="12426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0" name="TextBox 30"/>
          <p:cNvSpPr txBox="1"/>
          <p:nvPr/>
        </p:nvSpPr>
        <p:spPr>
          <a:xfrm>
            <a:off x="251520" y="3202897"/>
            <a:ext cx="5115971" cy="3655103"/>
          </a:xfrm>
          <a:prstGeom prst="rect">
            <a:avLst/>
          </a:prstGeom>
        </p:spPr>
        <p:txBody>
          <a:bodyPr wrap="square" lIns="0" tIns="0" rIns="0" bIns="0" rtlCol="0" anchor="t">
            <a:spAutoFit/>
          </a:bodyPr>
          <a:lstStyle/>
          <a:p>
            <a:pPr>
              <a:lnSpc>
                <a:spcPct val="150000"/>
              </a:lnSpc>
            </a:pPr>
            <a:r>
              <a:rPr lang="en-US" sz="1600" dirty="0" err="1">
                <a:solidFill>
                  <a:srgbClr val="404040"/>
                </a:solidFill>
                <a:latin typeface="Public Sans"/>
                <a:ea typeface="Public Sans"/>
                <a:cs typeface="Public Sans"/>
                <a:sym typeface="Public Sans"/>
              </a:rPr>
              <a:t>Puede</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tener</a:t>
            </a:r>
            <a:r>
              <a:rPr lang="en-US" sz="1600" dirty="0">
                <a:solidFill>
                  <a:srgbClr val="404040"/>
                </a:solidFill>
                <a:latin typeface="Public Sans"/>
                <a:ea typeface="Public Sans"/>
                <a:cs typeface="Public Sans"/>
                <a:sym typeface="Public Sans"/>
              </a:rPr>
              <a:t> mayor o </a:t>
            </a:r>
            <a:r>
              <a:rPr lang="en-US" sz="1600" dirty="0" err="1">
                <a:solidFill>
                  <a:srgbClr val="404040"/>
                </a:solidFill>
                <a:latin typeface="Public Sans"/>
                <a:ea typeface="Public Sans"/>
                <a:cs typeface="Public Sans"/>
                <a:sym typeface="Public Sans"/>
              </a:rPr>
              <a:t>menor</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amplitud</a:t>
            </a:r>
            <a:r>
              <a:rPr lang="en-US" sz="1600" dirty="0">
                <a:solidFill>
                  <a:srgbClr val="404040"/>
                </a:solidFill>
                <a:latin typeface="Public Sans"/>
                <a:ea typeface="Public Sans"/>
                <a:cs typeface="Public Sans"/>
                <a:sym typeface="Public Sans"/>
              </a:rPr>
              <a:t> y </a:t>
            </a:r>
            <a:r>
              <a:rPr lang="en-US" sz="1600" dirty="0" err="1">
                <a:solidFill>
                  <a:srgbClr val="404040"/>
                </a:solidFill>
                <a:latin typeface="Public Sans"/>
                <a:ea typeface="Public Sans"/>
                <a:cs typeface="Public Sans"/>
                <a:sym typeface="Public Sans"/>
              </a:rPr>
              <a:t>contenido</a:t>
            </a:r>
            <a:r>
              <a:rPr lang="en-US" sz="1600" dirty="0">
                <a:solidFill>
                  <a:srgbClr val="404040"/>
                </a:solidFill>
                <a:latin typeface="Public Sans"/>
                <a:ea typeface="Public Sans"/>
                <a:cs typeface="Public Sans"/>
                <a:sym typeface="Public Sans"/>
              </a:rPr>
              <a:t>: por </a:t>
            </a:r>
            <a:r>
              <a:rPr lang="en-US" sz="1600" dirty="0" err="1">
                <a:solidFill>
                  <a:srgbClr val="404040"/>
                </a:solidFill>
                <a:latin typeface="Public Sans"/>
                <a:ea typeface="Public Sans"/>
                <a:cs typeface="Public Sans"/>
                <a:sym typeface="Public Sans"/>
              </a:rPr>
              <a:t>ejemplo</a:t>
            </a:r>
            <a:r>
              <a:rPr lang="en-US" sz="1600" dirty="0">
                <a:solidFill>
                  <a:srgbClr val="404040"/>
                </a:solidFill>
                <a:latin typeface="Public Sans"/>
                <a:ea typeface="Public Sans"/>
                <a:cs typeface="Public Sans"/>
                <a:sym typeface="Public Sans"/>
              </a:rPr>
              <a:t>, el </a:t>
            </a:r>
            <a:r>
              <a:rPr lang="en-US" sz="1600" dirty="0" err="1">
                <a:solidFill>
                  <a:srgbClr val="404040"/>
                </a:solidFill>
                <a:latin typeface="Public Sans"/>
                <a:ea typeface="Public Sans"/>
                <a:cs typeface="Public Sans"/>
                <a:sym typeface="Public Sans"/>
              </a:rPr>
              <a:t>Padrón</a:t>
            </a:r>
            <a:r>
              <a:rPr lang="en-US" sz="1600" dirty="0">
                <a:solidFill>
                  <a:srgbClr val="404040"/>
                </a:solidFill>
                <a:latin typeface="Public Sans"/>
                <a:ea typeface="Public Sans"/>
                <a:cs typeface="Public Sans"/>
                <a:sym typeface="Public Sans"/>
              </a:rPr>
              <a:t> “solo” </a:t>
            </a:r>
            <a:r>
              <a:rPr lang="en-US" sz="1600" dirty="0" err="1">
                <a:solidFill>
                  <a:srgbClr val="404040"/>
                </a:solidFill>
                <a:latin typeface="Public Sans"/>
                <a:ea typeface="Public Sans"/>
                <a:cs typeface="Public Sans"/>
                <a:sym typeface="Public Sans"/>
              </a:rPr>
              <a:t>tiene</a:t>
            </a:r>
            <a:r>
              <a:rPr lang="en-US" sz="1600" dirty="0">
                <a:solidFill>
                  <a:srgbClr val="404040"/>
                </a:solidFill>
                <a:latin typeface="Public Sans"/>
                <a:ea typeface="Public Sans"/>
                <a:cs typeface="Public Sans"/>
                <a:sym typeface="Public Sans"/>
              </a:rPr>
              <a:t> la población </a:t>
            </a:r>
            <a:r>
              <a:rPr lang="en-US" sz="1600" dirty="0" err="1">
                <a:solidFill>
                  <a:srgbClr val="404040"/>
                </a:solidFill>
                <a:latin typeface="Public Sans"/>
                <a:ea typeface="Public Sans"/>
                <a:cs typeface="Public Sans"/>
                <a:sym typeface="Public Sans"/>
              </a:rPr>
              <a:t>dividida</a:t>
            </a:r>
            <a:r>
              <a:rPr lang="en-US" sz="1600" dirty="0">
                <a:solidFill>
                  <a:srgbClr val="404040"/>
                </a:solidFill>
                <a:latin typeface="Public Sans"/>
                <a:ea typeface="Public Sans"/>
                <a:cs typeface="Public Sans"/>
                <a:sym typeface="Public Sans"/>
              </a:rPr>
              <a:t> por </a:t>
            </a:r>
            <a:r>
              <a:rPr lang="en-US" sz="1600" dirty="0" err="1">
                <a:solidFill>
                  <a:srgbClr val="404040"/>
                </a:solidFill>
                <a:latin typeface="Public Sans"/>
                <a:ea typeface="Public Sans"/>
                <a:cs typeface="Public Sans"/>
                <a:sym typeface="Public Sans"/>
              </a:rPr>
              <a:t>sexo</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mientras</a:t>
            </a:r>
            <a:r>
              <a:rPr lang="en-US" sz="1600" dirty="0">
                <a:solidFill>
                  <a:srgbClr val="404040"/>
                </a:solidFill>
                <a:latin typeface="Public Sans"/>
                <a:ea typeface="Public Sans"/>
                <a:cs typeface="Public Sans"/>
                <a:sym typeface="Public Sans"/>
              </a:rPr>
              <a:t> que los “</a:t>
            </a:r>
            <a:r>
              <a:rPr lang="en-US" sz="1600" dirty="0" err="1">
                <a:solidFill>
                  <a:srgbClr val="404040"/>
                </a:solidFill>
                <a:latin typeface="Public Sans"/>
                <a:ea typeface="Public Sans"/>
                <a:cs typeface="Public Sans"/>
                <a:sym typeface="Public Sans"/>
              </a:rPr>
              <a:t>Indicadores</a:t>
            </a:r>
            <a:r>
              <a:rPr lang="en-US" sz="1600" dirty="0">
                <a:solidFill>
                  <a:srgbClr val="404040"/>
                </a:solidFill>
                <a:latin typeface="Public Sans"/>
                <a:ea typeface="Public Sans"/>
                <a:cs typeface="Public Sans"/>
                <a:sym typeface="Public Sans"/>
              </a:rPr>
              <a:t> de la Agenda 2030” </a:t>
            </a:r>
            <a:r>
              <a:rPr lang="en-US" sz="1600" dirty="0" err="1">
                <a:solidFill>
                  <a:srgbClr val="404040"/>
                </a:solidFill>
                <a:latin typeface="Public Sans"/>
                <a:ea typeface="Public Sans"/>
                <a:cs typeface="Public Sans"/>
                <a:sym typeface="Public Sans"/>
              </a:rPr>
              <a:t>cuenta</a:t>
            </a:r>
            <a:r>
              <a:rPr lang="en-US" sz="1600" dirty="0">
                <a:solidFill>
                  <a:srgbClr val="404040"/>
                </a:solidFill>
                <a:latin typeface="Public Sans"/>
                <a:ea typeface="Public Sans"/>
                <a:cs typeface="Public Sans"/>
                <a:sym typeface="Public Sans"/>
              </a:rPr>
              <a:t> con 232 </a:t>
            </a:r>
            <a:r>
              <a:rPr lang="en-US" sz="1600" dirty="0" err="1">
                <a:solidFill>
                  <a:srgbClr val="404040"/>
                </a:solidFill>
                <a:latin typeface="Public Sans"/>
                <a:ea typeface="Public Sans"/>
                <a:cs typeface="Public Sans"/>
                <a:sym typeface="Public Sans"/>
              </a:rPr>
              <a:t>indicadores</a:t>
            </a:r>
            <a:r>
              <a:rPr lang="en-US" sz="1600" dirty="0">
                <a:solidFill>
                  <a:srgbClr val="404040"/>
                </a:solidFill>
                <a:latin typeface="Public Sans"/>
                <a:ea typeface="Public Sans"/>
                <a:cs typeface="Public Sans"/>
                <a:sym typeface="Public Sans"/>
              </a:rPr>
              <a:t> de </a:t>
            </a:r>
            <a:r>
              <a:rPr lang="en-US" sz="1600" dirty="0" err="1">
                <a:solidFill>
                  <a:srgbClr val="404040"/>
                </a:solidFill>
                <a:latin typeface="Public Sans"/>
                <a:ea typeface="Public Sans"/>
                <a:cs typeface="Public Sans"/>
                <a:sym typeface="Public Sans"/>
              </a:rPr>
              <a:t>casti</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todas</a:t>
            </a:r>
            <a:r>
              <a:rPr lang="en-US" sz="1600" dirty="0">
                <a:solidFill>
                  <a:srgbClr val="404040"/>
                </a:solidFill>
                <a:latin typeface="Public Sans"/>
                <a:ea typeface="Public Sans"/>
                <a:cs typeface="Public Sans"/>
                <a:sym typeface="Public Sans"/>
              </a:rPr>
              <a:t> la </a:t>
            </a:r>
            <a:r>
              <a:rPr lang="en-US" sz="1600" dirty="0" err="1">
                <a:solidFill>
                  <a:srgbClr val="404040"/>
                </a:solidFill>
                <a:latin typeface="Public Sans"/>
                <a:ea typeface="Public Sans"/>
                <a:cs typeface="Public Sans"/>
                <a:sym typeface="Public Sans"/>
              </a:rPr>
              <a:t>áreas</a:t>
            </a:r>
            <a:r>
              <a:rPr lang="en-US" sz="1600" dirty="0">
                <a:solidFill>
                  <a:srgbClr val="404040"/>
                </a:solidFill>
                <a:latin typeface="Public Sans"/>
                <a:ea typeface="Public Sans"/>
                <a:cs typeface="Public Sans"/>
                <a:sym typeface="Public Sans"/>
              </a:rPr>
              <a:t>.</a:t>
            </a:r>
          </a:p>
          <a:p>
            <a:pPr>
              <a:lnSpc>
                <a:spcPct val="150000"/>
              </a:lnSpc>
            </a:pPr>
            <a:r>
              <a:rPr lang="en-US" sz="1600" dirty="0" err="1">
                <a:solidFill>
                  <a:srgbClr val="404040"/>
                </a:solidFill>
                <a:latin typeface="Public Sans"/>
                <a:ea typeface="Public Sans"/>
                <a:cs typeface="Public Sans"/>
                <a:sym typeface="Public Sans"/>
              </a:rPr>
              <a:t>En</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cualquier</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caso</a:t>
            </a:r>
            <a:r>
              <a:rPr lang="en-US" sz="1600" dirty="0">
                <a:solidFill>
                  <a:srgbClr val="404040"/>
                </a:solidFill>
                <a:latin typeface="Public Sans"/>
                <a:ea typeface="Public Sans"/>
                <a:cs typeface="Public Sans"/>
                <a:sym typeface="Public Sans"/>
              </a:rPr>
              <a:t>, al </a:t>
            </a:r>
            <a:r>
              <a:rPr lang="en-US" sz="1600" dirty="0" err="1">
                <a:solidFill>
                  <a:srgbClr val="404040"/>
                </a:solidFill>
                <a:latin typeface="Public Sans"/>
                <a:ea typeface="Public Sans"/>
                <a:cs typeface="Public Sans"/>
                <a:sym typeface="Public Sans"/>
              </a:rPr>
              <a:t>igual</a:t>
            </a:r>
            <a:r>
              <a:rPr lang="en-US" sz="1600" dirty="0">
                <a:solidFill>
                  <a:srgbClr val="404040"/>
                </a:solidFill>
                <a:latin typeface="Public Sans"/>
                <a:ea typeface="Public Sans"/>
                <a:cs typeface="Public Sans"/>
                <a:sym typeface="Public Sans"/>
              </a:rPr>
              <a:t> que los </a:t>
            </a:r>
            <a:r>
              <a:rPr lang="en-US" sz="1600" dirty="0" err="1">
                <a:solidFill>
                  <a:srgbClr val="404040"/>
                </a:solidFill>
                <a:latin typeface="Public Sans"/>
                <a:ea typeface="Public Sans"/>
                <a:cs typeface="Public Sans"/>
                <a:sym typeface="Public Sans"/>
              </a:rPr>
              <a:t>datos</a:t>
            </a:r>
            <a:r>
              <a:rPr lang="en-US" sz="1600" dirty="0">
                <a:solidFill>
                  <a:srgbClr val="404040"/>
                </a:solidFill>
                <a:latin typeface="Public Sans"/>
                <a:ea typeface="Public Sans"/>
                <a:cs typeface="Public Sans"/>
                <a:sym typeface="Public Sans"/>
              </a:rPr>
              <a:t>, las </a:t>
            </a:r>
            <a:r>
              <a:rPr lang="en-US" sz="1600" dirty="0" err="1">
                <a:solidFill>
                  <a:srgbClr val="404040"/>
                </a:solidFill>
                <a:latin typeface="Public Sans"/>
                <a:ea typeface="Public Sans"/>
                <a:cs typeface="Public Sans"/>
                <a:sym typeface="Public Sans"/>
              </a:rPr>
              <a:t>operaciones</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deben</a:t>
            </a:r>
            <a:r>
              <a:rPr lang="en-US" sz="1600" dirty="0">
                <a:solidFill>
                  <a:srgbClr val="404040"/>
                </a:solidFill>
                <a:latin typeface="Public Sans"/>
                <a:ea typeface="Public Sans"/>
                <a:cs typeface="Public Sans"/>
                <a:sym typeface="Public Sans"/>
              </a:rPr>
              <a:t> ser, </a:t>
            </a:r>
            <a:r>
              <a:rPr lang="en-US" sz="1600" dirty="0" err="1">
                <a:solidFill>
                  <a:srgbClr val="404040"/>
                </a:solidFill>
                <a:latin typeface="Public Sans"/>
                <a:ea typeface="Public Sans"/>
                <a:cs typeface="Public Sans"/>
                <a:sym typeface="Public Sans"/>
              </a:rPr>
              <a:t>sobre</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todo</a:t>
            </a:r>
            <a:endParaRPr lang="en-US" sz="1600" dirty="0">
              <a:solidFill>
                <a:srgbClr val="404040"/>
              </a:solidFill>
              <a:latin typeface="Public Sans"/>
              <a:ea typeface="Public Sans"/>
              <a:cs typeface="Public Sans"/>
              <a:sym typeface="Public Sans"/>
            </a:endParaRPr>
          </a:p>
          <a:p>
            <a:pPr marL="285750" indent="-285750">
              <a:lnSpc>
                <a:spcPct val="150000"/>
              </a:lnSpc>
              <a:buFont typeface="Arial" panose="020B0604020202020204" pitchFamily="34" charset="0"/>
              <a:buChar char="•"/>
            </a:pPr>
            <a:r>
              <a:rPr lang="en-US" sz="1600" dirty="0" err="1">
                <a:solidFill>
                  <a:srgbClr val="404040"/>
                </a:solidFill>
                <a:latin typeface="Public Sans"/>
                <a:ea typeface="Public Sans"/>
                <a:cs typeface="Public Sans"/>
                <a:sym typeface="Public Sans"/>
              </a:rPr>
              <a:t>Pertinentes</a:t>
            </a:r>
            <a:endParaRPr lang="en-US" sz="1600" dirty="0">
              <a:solidFill>
                <a:srgbClr val="404040"/>
              </a:solidFill>
              <a:latin typeface="Public Sans"/>
              <a:ea typeface="Public Sans"/>
              <a:cs typeface="Public Sans"/>
              <a:sym typeface="Public Sans"/>
            </a:endParaRPr>
          </a:p>
          <a:p>
            <a:pPr marL="285750" indent="-285750">
              <a:lnSpc>
                <a:spcPct val="150000"/>
              </a:lnSpc>
              <a:buFont typeface="Arial" panose="020B0604020202020204" pitchFamily="34" charset="0"/>
              <a:buChar char="•"/>
            </a:pPr>
            <a:r>
              <a:rPr lang="en-US" sz="1600" dirty="0" err="1">
                <a:solidFill>
                  <a:srgbClr val="404040"/>
                </a:solidFill>
                <a:latin typeface="Public Sans"/>
                <a:ea typeface="Public Sans"/>
                <a:cs typeface="Public Sans"/>
                <a:sym typeface="Public Sans"/>
              </a:rPr>
              <a:t>Obtenibles</a:t>
            </a:r>
            <a:endParaRPr lang="en-US" sz="1600" dirty="0">
              <a:solidFill>
                <a:srgbClr val="404040"/>
              </a:solidFill>
              <a:latin typeface="Public Sans"/>
              <a:ea typeface="Public Sans"/>
              <a:cs typeface="Public Sans"/>
              <a:sym typeface="Public Sans"/>
            </a:endParaRPr>
          </a:p>
          <a:p>
            <a:pPr marL="285750" indent="-285750">
              <a:lnSpc>
                <a:spcPct val="150000"/>
              </a:lnSpc>
              <a:buFont typeface="Arial" panose="020B0604020202020204" pitchFamily="34" charset="0"/>
              <a:buChar char="•"/>
            </a:pPr>
            <a:r>
              <a:rPr lang="en-US" sz="1600" dirty="0" err="1">
                <a:solidFill>
                  <a:srgbClr val="404040"/>
                </a:solidFill>
                <a:latin typeface="Public Sans"/>
                <a:ea typeface="Public Sans"/>
                <a:cs typeface="Public Sans"/>
                <a:sym typeface="Public Sans"/>
              </a:rPr>
              <a:t>Actualizables</a:t>
            </a:r>
            <a:r>
              <a:rPr lang="en-US" sz="1600" dirty="0">
                <a:solidFill>
                  <a:srgbClr val="404040"/>
                </a:solidFill>
                <a:latin typeface="Public Sans"/>
                <a:ea typeface="Public Sans"/>
                <a:cs typeface="Public Sans"/>
                <a:sym typeface="Public Sans"/>
              </a:rPr>
              <a:t> con la </a:t>
            </a:r>
            <a:r>
              <a:rPr lang="en-US" sz="1600" dirty="0" err="1">
                <a:solidFill>
                  <a:srgbClr val="404040"/>
                </a:solidFill>
                <a:latin typeface="Public Sans"/>
                <a:ea typeface="Public Sans"/>
                <a:cs typeface="Public Sans"/>
                <a:sym typeface="Public Sans"/>
              </a:rPr>
              <a:t>periodicidad</a:t>
            </a:r>
            <a:r>
              <a:rPr lang="en-US" sz="1600" dirty="0">
                <a:solidFill>
                  <a:srgbClr val="404040"/>
                </a:solidFill>
                <a:latin typeface="Public Sans"/>
                <a:ea typeface="Public Sans"/>
                <a:cs typeface="Public Sans"/>
                <a:sym typeface="Public Sans"/>
              </a:rPr>
              <a:t> </a:t>
            </a:r>
            <a:r>
              <a:rPr lang="en-US" sz="1600" dirty="0" err="1">
                <a:solidFill>
                  <a:srgbClr val="404040"/>
                </a:solidFill>
                <a:latin typeface="Public Sans"/>
                <a:ea typeface="Public Sans"/>
                <a:cs typeface="Public Sans"/>
                <a:sym typeface="Public Sans"/>
              </a:rPr>
              <a:t>necesaria</a:t>
            </a:r>
            <a:endParaRPr lang="en-US" sz="1600" dirty="0">
              <a:solidFill>
                <a:srgbClr val="404040"/>
              </a:solidFill>
              <a:latin typeface="Public Sans"/>
              <a:ea typeface="Public Sans"/>
              <a:cs typeface="Public Sans"/>
              <a:sym typeface="Public Sans"/>
            </a:endParaRPr>
          </a:p>
          <a:p>
            <a:pPr marL="285750" indent="-285750">
              <a:lnSpc>
                <a:spcPct val="150000"/>
              </a:lnSpc>
              <a:buFont typeface="Arial" panose="020B0604020202020204" pitchFamily="34" charset="0"/>
              <a:buChar char="•"/>
            </a:pPr>
            <a:r>
              <a:rPr lang="en-US" sz="1600" dirty="0">
                <a:solidFill>
                  <a:srgbClr val="404040"/>
                </a:solidFill>
                <a:latin typeface="Public Sans"/>
                <a:ea typeface="Public Sans"/>
                <a:cs typeface="Public Sans"/>
                <a:sym typeface="Public Sans"/>
              </a:rPr>
              <a:t>De </a:t>
            </a:r>
            <a:r>
              <a:rPr lang="en-US" sz="1600" dirty="0" err="1">
                <a:solidFill>
                  <a:srgbClr val="404040"/>
                </a:solidFill>
                <a:latin typeface="Public Sans"/>
                <a:ea typeface="Public Sans"/>
                <a:cs typeface="Public Sans"/>
                <a:sym typeface="Public Sans"/>
              </a:rPr>
              <a:t>calidad</a:t>
            </a:r>
            <a:endParaRPr lang="en-US" sz="1600" dirty="0">
              <a:solidFill>
                <a:srgbClr val="404040"/>
              </a:solidFill>
              <a:latin typeface="Public Sans"/>
              <a:ea typeface="Public Sans"/>
              <a:cs typeface="Public Sans"/>
              <a:sym typeface="Public Sans"/>
            </a:endParaRPr>
          </a:p>
        </p:txBody>
      </p:sp>
      <p:sp>
        <p:nvSpPr>
          <p:cNvPr id="41" name="TextBox 41"/>
          <p:cNvSpPr txBox="1"/>
          <p:nvPr/>
        </p:nvSpPr>
        <p:spPr>
          <a:xfrm>
            <a:off x="899592" y="206584"/>
            <a:ext cx="7776864" cy="633635"/>
          </a:xfrm>
          <a:prstGeom prst="rect">
            <a:avLst/>
          </a:prstGeom>
        </p:spPr>
        <p:txBody>
          <a:bodyPr wrap="square" lIns="0" tIns="0" rIns="0" bIns="0" rtlCol="0" anchor="t">
            <a:spAutoFit/>
          </a:bodyPr>
          <a:lstStyle/>
          <a:p>
            <a:pPr>
              <a:lnSpc>
                <a:spcPts val="5399"/>
              </a:lnSpc>
            </a:pPr>
            <a:r>
              <a:rPr lang="en-US" sz="3912" b="1" spc="383" dirty="0">
                <a:solidFill>
                  <a:srgbClr val="002850"/>
                </a:solidFill>
                <a:latin typeface="Oswald Bold"/>
                <a:ea typeface="Oswald Bold"/>
                <a:cs typeface="Oswald Bold"/>
                <a:sym typeface="Oswald Bold"/>
              </a:rPr>
              <a:t>OPERACIONES ESTADÍSTICAS</a:t>
            </a:r>
          </a:p>
        </p:txBody>
      </p:sp>
      <p:pic>
        <p:nvPicPr>
          <p:cNvPr id="7" name="Imagen 6">
            <a:extLst>
              <a:ext uri="{FF2B5EF4-FFF2-40B4-BE49-F238E27FC236}">
                <a16:creationId xmlns:a16="http://schemas.microsoft.com/office/drawing/2014/main" id="{07E7F01D-6ED8-4268-95AE-7CA3B8FF8173}"/>
              </a:ext>
            </a:extLst>
          </p:cNvPr>
          <p:cNvPicPr>
            <a:picLocks noChangeAspect="1"/>
          </p:cNvPicPr>
          <p:nvPr/>
        </p:nvPicPr>
        <p:blipFill>
          <a:blip r:embed="rId4"/>
          <a:stretch>
            <a:fillRect/>
          </a:stretch>
        </p:blipFill>
        <p:spPr>
          <a:xfrm>
            <a:off x="5367491" y="3914027"/>
            <a:ext cx="3726906" cy="2376264"/>
          </a:xfrm>
          <a:prstGeom prst="rect">
            <a:avLst/>
          </a:prstGeom>
        </p:spPr>
      </p:pic>
      <p:sp>
        <p:nvSpPr>
          <p:cNvPr id="2" name="Rectángulo: esquinas redondeadas 1">
            <a:extLst>
              <a:ext uri="{FF2B5EF4-FFF2-40B4-BE49-F238E27FC236}">
                <a16:creationId xmlns:a16="http://schemas.microsoft.com/office/drawing/2014/main" id="{B273F1E2-3BEB-4DB4-A7FF-926A47EC6761}"/>
              </a:ext>
            </a:extLst>
          </p:cNvPr>
          <p:cNvSpPr/>
          <p:nvPr/>
        </p:nvSpPr>
        <p:spPr>
          <a:xfrm>
            <a:off x="6642732" y="5617892"/>
            <a:ext cx="779752" cy="495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t>Operación estadística</a:t>
            </a:r>
          </a:p>
        </p:txBody>
      </p:sp>
      <p:sp>
        <p:nvSpPr>
          <p:cNvPr id="9" name="Rectángulo 8">
            <a:extLst>
              <a:ext uri="{FF2B5EF4-FFF2-40B4-BE49-F238E27FC236}">
                <a16:creationId xmlns:a16="http://schemas.microsoft.com/office/drawing/2014/main" id="{B92D89FD-C2C5-4562-B936-280393665FB4}"/>
              </a:ext>
            </a:extLst>
          </p:cNvPr>
          <p:cNvSpPr/>
          <p:nvPr/>
        </p:nvSpPr>
        <p:spPr>
          <a:xfrm>
            <a:off x="628694" y="873803"/>
            <a:ext cx="7919589" cy="882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bg1"/>
                </a:solidFill>
                <a:latin typeface="Montserrat Bold"/>
                <a:ea typeface="Montserrat Bold"/>
                <a:cs typeface="Montserrat Bold"/>
                <a:sym typeface="Montserrat Bold"/>
              </a:rPr>
              <a:t>La </a:t>
            </a:r>
            <a:r>
              <a:rPr lang="en-US" b="1" dirty="0" err="1">
                <a:solidFill>
                  <a:schemeClr val="bg1"/>
                </a:solidFill>
                <a:latin typeface="Montserrat Bold"/>
                <a:ea typeface="Montserrat Bold"/>
                <a:cs typeface="Montserrat Bold"/>
                <a:sym typeface="Montserrat Bold"/>
              </a:rPr>
              <a:t>información</a:t>
            </a:r>
            <a:r>
              <a:rPr lang="en-US" b="1" dirty="0">
                <a:solidFill>
                  <a:schemeClr val="bg1"/>
                </a:solidFill>
                <a:latin typeface="Montserrat Bold"/>
                <a:ea typeface="Montserrat Bold"/>
                <a:cs typeface="Montserrat Bold"/>
                <a:sym typeface="Montserrat Bold"/>
              </a:rPr>
              <a:t> </a:t>
            </a:r>
            <a:r>
              <a:rPr lang="en-US" b="1" dirty="0" err="1">
                <a:solidFill>
                  <a:schemeClr val="bg1"/>
                </a:solidFill>
                <a:latin typeface="Montserrat Bold"/>
                <a:ea typeface="Montserrat Bold"/>
                <a:cs typeface="Montserrat Bold"/>
                <a:sym typeface="Montserrat Bold"/>
              </a:rPr>
              <a:t>estadística</a:t>
            </a:r>
            <a:r>
              <a:rPr lang="en-US" b="1" dirty="0">
                <a:solidFill>
                  <a:schemeClr val="bg1"/>
                </a:solidFill>
                <a:latin typeface="Montserrat Bold"/>
                <a:ea typeface="Montserrat Bold"/>
                <a:cs typeface="Montserrat Bold"/>
                <a:sym typeface="Montserrat Bold"/>
              </a:rPr>
              <a:t> se </a:t>
            </a:r>
            <a:r>
              <a:rPr lang="en-US" b="1" dirty="0" err="1">
                <a:solidFill>
                  <a:schemeClr val="bg1"/>
                </a:solidFill>
                <a:latin typeface="Montserrat Bold"/>
                <a:ea typeface="Montserrat Bold"/>
                <a:cs typeface="Montserrat Bold"/>
                <a:sym typeface="Montserrat Bold"/>
              </a:rPr>
              <a:t>organiza</a:t>
            </a:r>
            <a:r>
              <a:rPr lang="en-US" b="1" dirty="0">
                <a:solidFill>
                  <a:schemeClr val="bg1"/>
                </a:solidFill>
                <a:latin typeface="Montserrat Bold"/>
                <a:ea typeface="Montserrat Bold"/>
                <a:cs typeface="Montserrat Bold"/>
                <a:sym typeface="Montserrat Bold"/>
              </a:rPr>
              <a:t> y </a:t>
            </a:r>
            <a:r>
              <a:rPr lang="en-US" b="1" dirty="0" err="1">
                <a:solidFill>
                  <a:schemeClr val="bg1"/>
                </a:solidFill>
                <a:latin typeface="Montserrat Bold"/>
                <a:ea typeface="Montserrat Bold"/>
                <a:cs typeface="Montserrat Bold"/>
                <a:sym typeface="Montserrat Bold"/>
              </a:rPr>
              <a:t>elabora</a:t>
            </a:r>
            <a:r>
              <a:rPr lang="en-US" b="1" dirty="0">
                <a:solidFill>
                  <a:schemeClr val="bg1"/>
                </a:solidFill>
                <a:latin typeface="Montserrat Bold"/>
                <a:ea typeface="Montserrat Bold"/>
                <a:cs typeface="Montserrat Bold"/>
                <a:sym typeface="Montserrat Bold"/>
              </a:rPr>
              <a:t> </a:t>
            </a:r>
            <a:r>
              <a:rPr lang="en-US" b="1" dirty="0" err="1">
                <a:solidFill>
                  <a:schemeClr val="bg1"/>
                </a:solidFill>
                <a:latin typeface="Montserrat Bold"/>
                <a:ea typeface="Montserrat Bold"/>
                <a:cs typeface="Montserrat Bold"/>
                <a:sym typeface="Montserrat Bold"/>
              </a:rPr>
              <a:t>en</a:t>
            </a:r>
            <a:r>
              <a:rPr lang="en-US" b="1" dirty="0">
                <a:solidFill>
                  <a:schemeClr val="bg1"/>
                </a:solidFill>
                <a:latin typeface="Montserrat Bold"/>
                <a:ea typeface="Montserrat Bold"/>
                <a:cs typeface="Montserrat Bold"/>
                <a:sym typeface="Montserrat Bold"/>
              </a:rPr>
              <a:t> “</a:t>
            </a:r>
            <a:r>
              <a:rPr lang="en-US" b="1" dirty="0" err="1">
                <a:solidFill>
                  <a:schemeClr val="bg1"/>
                </a:solidFill>
                <a:latin typeface="Montserrat Bold"/>
                <a:ea typeface="Montserrat Bold"/>
                <a:cs typeface="Montserrat Bold"/>
                <a:sym typeface="Montserrat Bold"/>
              </a:rPr>
              <a:t>unidades</a:t>
            </a:r>
            <a:r>
              <a:rPr lang="en-US" b="1" dirty="0">
                <a:solidFill>
                  <a:schemeClr val="bg1"/>
                </a:solidFill>
                <a:latin typeface="Montserrat Bold"/>
                <a:ea typeface="Montserrat Bold"/>
                <a:cs typeface="Montserrat Bold"/>
                <a:sym typeface="Montserrat Bold"/>
              </a:rPr>
              <a:t>” que se </a:t>
            </a:r>
            <a:r>
              <a:rPr lang="en-US" b="1" dirty="0" err="1">
                <a:solidFill>
                  <a:schemeClr val="bg1"/>
                </a:solidFill>
                <a:latin typeface="Montserrat Bold"/>
                <a:ea typeface="Montserrat Bold"/>
                <a:cs typeface="Montserrat Bold"/>
                <a:sym typeface="Montserrat Bold"/>
              </a:rPr>
              <a:t>denominan</a:t>
            </a:r>
            <a:r>
              <a:rPr lang="en-US" b="1" dirty="0">
                <a:solidFill>
                  <a:schemeClr val="bg1"/>
                </a:solidFill>
                <a:latin typeface="Montserrat Bold"/>
                <a:ea typeface="Montserrat Bold"/>
                <a:cs typeface="Montserrat Bold"/>
                <a:sym typeface="Montserrat Bold"/>
              </a:rPr>
              <a:t> </a:t>
            </a:r>
            <a:r>
              <a:rPr lang="en-US" sz="2400" b="1" dirty="0" err="1">
                <a:solidFill>
                  <a:schemeClr val="bg1"/>
                </a:solidFill>
                <a:latin typeface="Montserrat Bold"/>
                <a:ea typeface="Montserrat Bold"/>
                <a:cs typeface="Montserrat Bold"/>
                <a:sym typeface="Montserrat Bold"/>
              </a:rPr>
              <a:t>operaciones</a:t>
            </a:r>
            <a:r>
              <a:rPr lang="en-US" sz="2400" b="1" dirty="0">
                <a:solidFill>
                  <a:schemeClr val="bg1"/>
                </a:solidFill>
                <a:latin typeface="Montserrat Bold"/>
                <a:ea typeface="Montserrat Bold"/>
                <a:cs typeface="Montserrat Bold"/>
                <a:sym typeface="Montserrat Bold"/>
              </a:rPr>
              <a:t> </a:t>
            </a:r>
            <a:r>
              <a:rPr lang="en-US" sz="2400" b="1" dirty="0" err="1">
                <a:solidFill>
                  <a:schemeClr val="bg1"/>
                </a:solidFill>
                <a:latin typeface="Montserrat Bold"/>
                <a:ea typeface="Montserrat Bold"/>
                <a:cs typeface="Montserrat Bold"/>
                <a:sym typeface="Montserrat Bold"/>
              </a:rPr>
              <a:t>estadísticas</a:t>
            </a:r>
            <a:endParaRPr lang="en-US" sz="2400" b="1" dirty="0">
              <a:solidFill>
                <a:schemeClr val="bg1"/>
              </a:solidFill>
              <a:latin typeface="Montserrat Bold"/>
              <a:ea typeface="Montserrat Bold"/>
              <a:cs typeface="Montserrat Bold"/>
              <a:sym typeface="Montserrat Bold"/>
            </a:endParaRPr>
          </a:p>
        </p:txBody>
      </p:sp>
      <p:sp>
        <p:nvSpPr>
          <p:cNvPr id="4" name="Rectángulo: esquinas redondeadas 3">
            <a:extLst>
              <a:ext uri="{FF2B5EF4-FFF2-40B4-BE49-F238E27FC236}">
                <a16:creationId xmlns:a16="http://schemas.microsoft.com/office/drawing/2014/main" id="{B06627F2-4014-4C94-858C-BFB4F33AC85B}"/>
              </a:ext>
            </a:extLst>
          </p:cNvPr>
          <p:cNvSpPr/>
          <p:nvPr/>
        </p:nvSpPr>
        <p:spPr>
          <a:xfrm>
            <a:off x="251520" y="1922627"/>
            <a:ext cx="8712968" cy="11747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dirty="0">
                <a:solidFill>
                  <a:schemeClr val="bg1"/>
                </a:solidFill>
                <a:latin typeface="Public Sans"/>
                <a:ea typeface="Public Sans"/>
                <a:cs typeface="Public Sans"/>
                <a:sym typeface="Public Sans"/>
              </a:rPr>
              <a:t>Una </a:t>
            </a:r>
            <a:r>
              <a:rPr lang="en-US" dirty="0" err="1">
                <a:solidFill>
                  <a:schemeClr val="bg1"/>
                </a:solidFill>
                <a:latin typeface="Public Sans"/>
                <a:ea typeface="Public Sans"/>
                <a:cs typeface="Public Sans"/>
                <a:sym typeface="Public Sans"/>
              </a:rPr>
              <a:t>operación</a:t>
            </a:r>
            <a:r>
              <a:rPr lang="en-US" dirty="0">
                <a:solidFill>
                  <a:schemeClr val="bg1"/>
                </a:solidFill>
                <a:latin typeface="Public Sans"/>
                <a:ea typeface="Public Sans"/>
                <a:cs typeface="Public Sans"/>
                <a:sym typeface="Public Sans"/>
              </a:rPr>
              <a:t> </a:t>
            </a:r>
            <a:r>
              <a:rPr lang="en-US" dirty="0" err="1">
                <a:solidFill>
                  <a:schemeClr val="bg1"/>
                </a:solidFill>
                <a:latin typeface="Public Sans"/>
                <a:ea typeface="Public Sans"/>
                <a:cs typeface="Public Sans"/>
                <a:sym typeface="Public Sans"/>
              </a:rPr>
              <a:t>estadística</a:t>
            </a:r>
            <a:r>
              <a:rPr lang="en-US" dirty="0">
                <a:solidFill>
                  <a:schemeClr val="bg1"/>
                </a:solidFill>
                <a:latin typeface="Public Sans"/>
                <a:ea typeface="Public Sans"/>
                <a:cs typeface="Public Sans"/>
                <a:sym typeface="Public Sans"/>
              </a:rPr>
              <a:t> es un conjunto de </a:t>
            </a:r>
            <a:r>
              <a:rPr lang="en-US" dirty="0" err="1">
                <a:solidFill>
                  <a:schemeClr val="bg1"/>
                </a:solidFill>
                <a:latin typeface="Public Sans"/>
                <a:ea typeface="Public Sans"/>
                <a:cs typeface="Public Sans"/>
                <a:sym typeface="Public Sans"/>
              </a:rPr>
              <a:t>datos</a:t>
            </a:r>
            <a:r>
              <a:rPr lang="en-US" dirty="0">
                <a:solidFill>
                  <a:schemeClr val="bg1"/>
                </a:solidFill>
                <a:latin typeface="Public Sans"/>
                <a:ea typeface="Public Sans"/>
                <a:cs typeface="Public Sans"/>
                <a:sym typeface="Public Sans"/>
              </a:rPr>
              <a:t>, </a:t>
            </a:r>
            <a:r>
              <a:rPr lang="en-US" dirty="0" err="1">
                <a:solidFill>
                  <a:schemeClr val="bg1"/>
                </a:solidFill>
                <a:latin typeface="Public Sans"/>
                <a:ea typeface="Public Sans"/>
                <a:cs typeface="Public Sans"/>
                <a:sym typeface="Public Sans"/>
              </a:rPr>
              <a:t>organizados</a:t>
            </a:r>
            <a:r>
              <a:rPr lang="en-US" dirty="0">
                <a:solidFill>
                  <a:schemeClr val="bg1"/>
                </a:solidFill>
                <a:latin typeface="Public Sans"/>
                <a:ea typeface="Public Sans"/>
                <a:cs typeface="Public Sans"/>
                <a:sym typeface="Public Sans"/>
              </a:rPr>
              <a:t>, </a:t>
            </a:r>
            <a:r>
              <a:rPr lang="en-US" dirty="0" err="1">
                <a:solidFill>
                  <a:schemeClr val="bg1"/>
                </a:solidFill>
                <a:latin typeface="Public Sans"/>
                <a:ea typeface="Public Sans"/>
                <a:cs typeface="Public Sans"/>
                <a:sym typeface="Public Sans"/>
              </a:rPr>
              <a:t>contextualizados</a:t>
            </a:r>
            <a:r>
              <a:rPr lang="en-US" dirty="0">
                <a:solidFill>
                  <a:schemeClr val="bg1"/>
                </a:solidFill>
                <a:latin typeface="Public Sans"/>
                <a:ea typeface="Public Sans"/>
                <a:cs typeface="Public Sans"/>
                <a:sym typeface="Public Sans"/>
              </a:rPr>
              <a:t> y </a:t>
            </a:r>
            <a:r>
              <a:rPr lang="en-US" dirty="0" err="1">
                <a:solidFill>
                  <a:schemeClr val="bg1"/>
                </a:solidFill>
                <a:latin typeface="Public Sans"/>
                <a:ea typeface="Public Sans"/>
                <a:cs typeface="Public Sans"/>
                <a:sym typeface="Public Sans"/>
              </a:rPr>
              <a:t>referidos</a:t>
            </a:r>
            <a:r>
              <a:rPr lang="en-US" dirty="0">
                <a:solidFill>
                  <a:schemeClr val="bg1"/>
                </a:solidFill>
                <a:latin typeface="Public Sans"/>
                <a:ea typeface="Public Sans"/>
                <a:cs typeface="Public Sans"/>
                <a:sym typeface="Public Sans"/>
              </a:rPr>
              <a:t> a un </a:t>
            </a:r>
            <a:r>
              <a:rPr lang="en-US" dirty="0" err="1">
                <a:solidFill>
                  <a:schemeClr val="bg1"/>
                </a:solidFill>
                <a:latin typeface="Public Sans"/>
                <a:ea typeface="Public Sans"/>
                <a:cs typeface="Public Sans"/>
                <a:sym typeface="Public Sans"/>
              </a:rPr>
              <a:t>aspecto</a:t>
            </a:r>
            <a:r>
              <a:rPr lang="en-US" dirty="0">
                <a:solidFill>
                  <a:schemeClr val="bg1"/>
                </a:solidFill>
                <a:latin typeface="Public Sans"/>
                <a:ea typeface="Public Sans"/>
                <a:cs typeface="Public Sans"/>
                <a:sym typeface="Public Sans"/>
              </a:rPr>
              <a:t> de la </a:t>
            </a:r>
            <a:r>
              <a:rPr lang="en-US" dirty="0" err="1">
                <a:solidFill>
                  <a:schemeClr val="bg1"/>
                </a:solidFill>
                <a:latin typeface="Public Sans"/>
                <a:ea typeface="Public Sans"/>
                <a:cs typeface="Public Sans"/>
                <a:sym typeface="Public Sans"/>
              </a:rPr>
              <a:t>realidad</a:t>
            </a:r>
            <a:r>
              <a:rPr lang="en-US" dirty="0">
                <a:solidFill>
                  <a:schemeClr val="bg1"/>
                </a:solidFill>
                <a:latin typeface="Public Sans"/>
                <a:ea typeface="Public Sans"/>
                <a:cs typeface="Public Sans"/>
                <a:sym typeface="Public Sans"/>
              </a:rPr>
              <a:t> social, </a:t>
            </a:r>
            <a:r>
              <a:rPr lang="en-US" dirty="0" err="1">
                <a:solidFill>
                  <a:schemeClr val="bg1"/>
                </a:solidFill>
                <a:latin typeface="Public Sans"/>
                <a:ea typeface="Public Sans"/>
                <a:cs typeface="Public Sans"/>
                <a:sym typeface="Public Sans"/>
              </a:rPr>
              <a:t>económica</a:t>
            </a:r>
            <a:r>
              <a:rPr lang="en-US" dirty="0">
                <a:solidFill>
                  <a:schemeClr val="bg1"/>
                </a:solidFill>
                <a:latin typeface="Public Sans"/>
                <a:ea typeface="Public Sans"/>
                <a:cs typeface="Public Sans"/>
                <a:sym typeface="Public Sans"/>
              </a:rPr>
              <a:t>, territorial o </a:t>
            </a:r>
            <a:r>
              <a:rPr lang="en-US" dirty="0" err="1">
                <a:solidFill>
                  <a:schemeClr val="bg1"/>
                </a:solidFill>
                <a:latin typeface="Public Sans"/>
                <a:ea typeface="Public Sans"/>
                <a:cs typeface="Public Sans"/>
                <a:sym typeface="Public Sans"/>
              </a:rPr>
              <a:t>medioambiental</a:t>
            </a:r>
            <a:r>
              <a:rPr lang="en-US" dirty="0">
                <a:solidFill>
                  <a:schemeClr val="bg1"/>
                </a:solidFill>
                <a:latin typeface="Public Sans"/>
                <a:ea typeface="Public Sans"/>
                <a:cs typeface="Public Sans"/>
                <a:sym typeface="Public Sans"/>
              </a:rPr>
              <a:t> que se </a:t>
            </a:r>
            <a:r>
              <a:rPr lang="en-US" dirty="0" err="1">
                <a:solidFill>
                  <a:schemeClr val="bg1"/>
                </a:solidFill>
                <a:latin typeface="Public Sans"/>
                <a:ea typeface="Public Sans"/>
                <a:cs typeface="Public Sans"/>
                <a:sym typeface="Public Sans"/>
              </a:rPr>
              <a:t>considera</a:t>
            </a:r>
            <a:r>
              <a:rPr lang="en-US" dirty="0">
                <a:solidFill>
                  <a:schemeClr val="bg1"/>
                </a:solidFill>
                <a:latin typeface="Public Sans"/>
                <a:ea typeface="Public Sans"/>
                <a:cs typeface="Public Sans"/>
                <a:sym typeface="Public Sans"/>
              </a:rPr>
              <a:t> de </a:t>
            </a:r>
            <a:r>
              <a:rPr lang="en-US" dirty="0" err="1">
                <a:solidFill>
                  <a:schemeClr val="bg1"/>
                </a:solidFill>
                <a:latin typeface="Public Sans"/>
                <a:ea typeface="Public Sans"/>
                <a:cs typeface="Public Sans"/>
                <a:sym typeface="Public Sans"/>
              </a:rPr>
              <a:t>interés</a:t>
            </a:r>
            <a:r>
              <a:rPr lang="en-US" dirty="0">
                <a:solidFill>
                  <a:schemeClr val="bg1"/>
                </a:solidFill>
                <a:latin typeface="Public Sans"/>
                <a:ea typeface="Public Sans"/>
                <a:cs typeface="Public Sans"/>
                <a:sym typeface="Public Sans"/>
              </a:rPr>
              <a:t> (</a:t>
            </a:r>
            <a:r>
              <a:rPr lang="en-US" dirty="0" err="1">
                <a:solidFill>
                  <a:schemeClr val="bg1"/>
                </a:solidFill>
                <a:latin typeface="Public Sans"/>
                <a:ea typeface="Public Sans"/>
                <a:cs typeface="Public Sans"/>
                <a:sym typeface="Public Sans"/>
              </a:rPr>
              <a:t>público</a:t>
            </a:r>
            <a:r>
              <a:rPr lang="en-US" dirty="0">
                <a:solidFill>
                  <a:schemeClr val="bg1"/>
                </a:solidFill>
                <a:latin typeface="Public Sans"/>
                <a:ea typeface="Public Sans"/>
                <a:cs typeface="Public Sans"/>
                <a:sym typeface="Public Sans"/>
              </a:rPr>
              <a:t>).</a:t>
            </a:r>
          </a:p>
        </p:txBody>
      </p:sp>
    </p:spTree>
    <p:extLst>
      <p:ext uri="{BB962C8B-B14F-4D97-AF65-F5344CB8AC3E}">
        <p14:creationId xmlns:p14="http://schemas.microsoft.com/office/powerpoint/2010/main" val="2311883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729451-712B-426F-8A27-DF7727DFB23B}"/>
              </a:ext>
            </a:extLst>
          </p:cNvPr>
          <p:cNvSpPr>
            <a:spLocks noGrp="1"/>
          </p:cNvSpPr>
          <p:nvPr>
            <p:ph type="sldNum" sz="quarter" idx="12"/>
          </p:nvPr>
        </p:nvSpPr>
        <p:spPr/>
        <p:txBody>
          <a:bodyPr/>
          <a:lstStyle/>
          <a:p>
            <a:fld id="{569CE299-2EBC-4FA1-91D4-B74AA17DBDFA}" type="slidenum">
              <a:rPr lang="es-ES" smtClean="0"/>
              <a:t>16</a:t>
            </a:fld>
            <a:endParaRPr lang="es-ES" dirty="0"/>
          </a:p>
        </p:txBody>
      </p:sp>
      <p:sp>
        <p:nvSpPr>
          <p:cNvPr id="5" name="TextBox 41">
            <a:extLst>
              <a:ext uri="{FF2B5EF4-FFF2-40B4-BE49-F238E27FC236}">
                <a16:creationId xmlns:a16="http://schemas.microsoft.com/office/drawing/2014/main" id="{2ACF0A73-DAB8-4CB7-87F6-0EAAB1A4792A}"/>
              </a:ext>
            </a:extLst>
          </p:cNvPr>
          <p:cNvSpPr txBox="1"/>
          <p:nvPr/>
        </p:nvSpPr>
        <p:spPr>
          <a:xfrm>
            <a:off x="899592" y="206584"/>
            <a:ext cx="7776864" cy="587340"/>
          </a:xfrm>
          <a:prstGeom prst="rect">
            <a:avLst/>
          </a:prstGeom>
        </p:spPr>
        <p:txBody>
          <a:bodyPr wrap="square" lIns="0" tIns="0" rIns="0" bIns="0" rtlCol="0" anchor="t">
            <a:spAutoFit/>
          </a:bodyPr>
          <a:lstStyle/>
          <a:p>
            <a:pPr>
              <a:lnSpc>
                <a:spcPts val="5399"/>
              </a:lnSpc>
            </a:pPr>
            <a:r>
              <a:rPr lang="en-US" sz="2400" b="1" spc="383" dirty="0">
                <a:solidFill>
                  <a:srgbClr val="002850"/>
                </a:solidFill>
                <a:latin typeface="Oswald Bold"/>
                <a:ea typeface="Oswald Bold"/>
                <a:cs typeface="Oswald Bold"/>
                <a:sym typeface="Oswald Bold"/>
              </a:rPr>
              <a:t>EJEMPLOS DE OPERACIONES ESTADÍSTICAS</a:t>
            </a:r>
          </a:p>
        </p:txBody>
      </p:sp>
      <p:pic>
        <p:nvPicPr>
          <p:cNvPr id="7" name="Imagen 6">
            <a:extLst>
              <a:ext uri="{FF2B5EF4-FFF2-40B4-BE49-F238E27FC236}">
                <a16:creationId xmlns:a16="http://schemas.microsoft.com/office/drawing/2014/main" id="{2417D4FA-4483-4EC1-ABEA-8067DBE34283}"/>
              </a:ext>
            </a:extLst>
          </p:cNvPr>
          <p:cNvPicPr>
            <a:picLocks noChangeAspect="1"/>
          </p:cNvPicPr>
          <p:nvPr/>
        </p:nvPicPr>
        <p:blipFill>
          <a:blip r:embed="rId2"/>
          <a:stretch>
            <a:fillRect/>
          </a:stretch>
        </p:blipFill>
        <p:spPr>
          <a:xfrm>
            <a:off x="37442" y="869981"/>
            <a:ext cx="9087807" cy="1376265"/>
          </a:xfrm>
          <a:prstGeom prst="rect">
            <a:avLst/>
          </a:prstGeom>
        </p:spPr>
      </p:pic>
      <p:grpSp>
        <p:nvGrpSpPr>
          <p:cNvPr id="8" name="Grupo 7">
            <a:extLst>
              <a:ext uri="{FF2B5EF4-FFF2-40B4-BE49-F238E27FC236}">
                <a16:creationId xmlns:a16="http://schemas.microsoft.com/office/drawing/2014/main" id="{1E4AFEBA-EEE7-4044-88BC-2274DC4EA71B}"/>
              </a:ext>
            </a:extLst>
          </p:cNvPr>
          <p:cNvGrpSpPr/>
          <p:nvPr/>
        </p:nvGrpSpPr>
        <p:grpSpPr>
          <a:xfrm>
            <a:off x="53752" y="2236901"/>
            <a:ext cx="1691680" cy="1264108"/>
            <a:chOff x="-99775" y="-127844"/>
            <a:chExt cx="1968408" cy="774000"/>
          </a:xfrm>
        </p:grpSpPr>
        <p:sp>
          <p:nvSpPr>
            <p:cNvPr id="9" name="Rectángulo: esquinas redondeadas 8">
              <a:extLst>
                <a:ext uri="{FF2B5EF4-FFF2-40B4-BE49-F238E27FC236}">
                  <a16:creationId xmlns:a16="http://schemas.microsoft.com/office/drawing/2014/main" id="{507A5E9E-1267-48EC-A5FB-5F1128427B81}"/>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ángulo: esquinas redondeadas 4">
              <a:extLst>
                <a:ext uri="{FF2B5EF4-FFF2-40B4-BE49-F238E27FC236}">
                  <a16:creationId xmlns:a16="http://schemas.microsoft.com/office/drawing/2014/main" id="{10C7DC21-953F-422F-85FC-2F7D7FF68992}"/>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Censo Agrario</a:t>
              </a:r>
            </a:p>
            <a:p>
              <a:pPr marL="57150" lvl="1" indent="-57150" algn="l" defTabSz="444500">
                <a:lnSpc>
                  <a:spcPct val="90000"/>
                </a:lnSpc>
                <a:spcBef>
                  <a:spcPct val="0"/>
                </a:spcBef>
                <a:spcAft>
                  <a:spcPct val="15000"/>
                </a:spcAft>
                <a:buChar char="•"/>
              </a:pPr>
              <a:r>
                <a:rPr lang="es-ES" sz="1400" kern="1200" dirty="0"/>
                <a:t>Encuestas de Estructura de las Explotaciones Agrarias </a:t>
              </a:r>
            </a:p>
          </p:txBody>
        </p:sp>
      </p:grpSp>
      <p:grpSp>
        <p:nvGrpSpPr>
          <p:cNvPr id="12" name="Grupo 11">
            <a:extLst>
              <a:ext uri="{FF2B5EF4-FFF2-40B4-BE49-F238E27FC236}">
                <a16:creationId xmlns:a16="http://schemas.microsoft.com/office/drawing/2014/main" id="{1C833BCF-29A2-4D74-8DED-C7C29759B4CD}"/>
              </a:ext>
            </a:extLst>
          </p:cNvPr>
          <p:cNvGrpSpPr/>
          <p:nvPr/>
        </p:nvGrpSpPr>
        <p:grpSpPr>
          <a:xfrm>
            <a:off x="1907704" y="2246246"/>
            <a:ext cx="1691680" cy="1264109"/>
            <a:chOff x="-99775" y="-127844"/>
            <a:chExt cx="1968408" cy="774000"/>
          </a:xfrm>
        </p:grpSpPr>
        <p:sp>
          <p:nvSpPr>
            <p:cNvPr id="13" name="Rectángulo: esquinas redondeadas 12">
              <a:extLst>
                <a:ext uri="{FF2B5EF4-FFF2-40B4-BE49-F238E27FC236}">
                  <a16:creationId xmlns:a16="http://schemas.microsoft.com/office/drawing/2014/main" id="{E2D0F3B4-1971-4566-AA0E-093B8E6E911C}"/>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ectángulo: esquinas redondeadas 4">
              <a:extLst>
                <a:ext uri="{FF2B5EF4-FFF2-40B4-BE49-F238E27FC236}">
                  <a16:creationId xmlns:a16="http://schemas.microsoft.com/office/drawing/2014/main" id="{100DC48A-B335-4714-B5F9-87A85833377A}"/>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Encuesta de actividades de I+D</a:t>
              </a:r>
            </a:p>
            <a:p>
              <a:pPr marL="57150" lvl="1" indent="-57150" algn="l" defTabSz="444500">
                <a:lnSpc>
                  <a:spcPct val="90000"/>
                </a:lnSpc>
                <a:spcBef>
                  <a:spcPct val="0"/>
                </a:spcBef>
                <a:spcAft>
                  <a:spcPct val="15000"/>
                </a:spcAft>
                <a:buChar char="•"/>
              </a:pPr>
              <a:r>
                <a:rPr lang="es-ES" sz="1400" kern="1200" dirty="0"/>
                <a:t>Encuesta de uso de la tecnología</a:t>
              </a:r>
            </a:p>
          </p:txBody>
        </p:sp>
      </p:grpSp>
      <p:grpSp>
        <p:nvGrpSpPr>
          <p:cNvPr id="15" name="Grupo 14">
            <a:extLst>
              <a:ext uri="{FF2B5EF4-FFF2-40B4-BE49-F238E27FC236}">
                <a16:creationId xmlns:a16="http://schemas.microsoft.com/office/drawing/2014/main" id="{CD3A71D5-DF52-409C-BFC3-81198BDDC368}"/>
              </a:ext>
            </a:extLst>
          </p:cNvPr>
          <p:cNvGrpSpPr/>
          <p:nvPr/>
        </p:nvGrpSpPr>
        <p:grpSpPr>
          <a:xfrm>
            <a:off x="3791130" y="2255593"/>
            <a:ext cx="1691680" cy="1264109"/>
            <a:chOff x="-99775" y="-127844"/>
            <a:chExt cx="1968408" cy="774000"/>
          </a:xfrm>
        </p:grpSpPr>
        <p:sp>
          <p:nvSpPr>
            <p:cNvPr id="16" name="Rectángulo: esquinas redondeadas 15">
              <a:extLst>
                <a:ext uri="{FF2B5EF4-FFF2-40B4-BE49-F238E27FC236}">
                  <a16:creationId xmlns:a16="http://schemas.microsoft.com/office/drawing/2014/main" id="{BA854720-6148-4C4A-AC16-9DBC85DAEF03}"/>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ángulo: esquinas redondeadas 4">
              <a:extLst>
                <a:ext uri="{FF2B5EF4-FFF2-40B4-BE49-F238E27FC236}">
                  <a16:creationId xmlns:a16="http://schemas.microsoft.com/office/drawing/2014/main" id="{C572AE6E-75EA-4706-BD93-96371B688185}"/>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Censo de población y viviendas</a:t>
              </a:r>
            </a:p>
            <a:p>
              <a:pPr marL="57150" lvl="1" indent="-57150" algn="l" defTabSz="444500">
                <a:lnSpc>
                  <a:spcPct val="90000"/>
                </a:lnSpc>
                <a:spcBef>
                  <a:spcPct val="0"/>
                </a:spcBef>
                <a:spcAft>
                  <a:spcPct val="15000"/>
                </a:spcAft>
                <a:buChar char="•"/>
              </a:pPr>
              <a:r>
                <a:rPr lang="es-ES" sz="1400" dirty="0"/>
                <a:t>Padrón Municipal</a:t>
              </a:r>
              <a:endParaRPr lang="es-ES" sz="1400" kern="1200" dirty="0"/>
            </a:p>
          </p:txBody>
        </p:sp>
      </p:grpSp>
      <p:grpSp>
        <p:nvGrpSpPr>
          <p:cNvPr id="18" name="Grupo 17">
            <a:extLst>
              <a:ext uri="{FF2B5EF4-FFF2-40B4-BE49-F238E27FC236}">
                <a16:creationId xmlns:a16="http://schemas.microsoft.com/office/drawing/2014/main" id="{74AAC1EA-E154-4CDA-A425-460251F0A8D4}"/>
              </a:ext>
            </a:extLst>
          </p:cNvPr>
          <p:cNvGrpSpPr/>
          <p:nvPr/>
        </p:nvGrpSpPr>
        <p:grpSpPr>
          <a:xfrm>
            <a:off x="5602616" y="2246246"/>
            <a:ext cx="1691680" cy="1273456"/>
            <a:chOff x="-99775" y="-127844"/>
            <a:chExt cx="1968408" cy="774000"/>
          </a:xfrm>
        </p:grpSpPr>
        <p:sp>
          <p:nvSpPr>
            <p:cNvPr id="19" name="Rectángulo: esquinas redondeadas 18">
              <a:extLst>
                <a:ext uri="{FF2B5EF4-FFF2-40B4-BE49-F238E27FC236}">
                  <a16:creationId xmlns:a16="http://schemas.microsoft.com/office/drawing/2014/main" id="{18C7ED7B-4F47-48EB-A31A-39673A7AFCEF}"/>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ángulo: esquinas redondeadas 4">
              <a:extLst>
                <a:ext uri="{FF2B5EF4-FFF2-40B4-BE49-F238E27FC236}">
                  <a16:creationId xmlns:a16="http://schemas.microsoft.com/office/drawing/2014/main" id="{659E3DF8-1721-429F-94C1-EE9EE84830EB}"/>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Contabilidad Regional de España</a:t>
              </a:r>
            </a:p>
            <a:p>
              <a:pPr marL="57150" lvl="1" indent="-57150" algn="l" defTabSz="444500">
                <a:lnSpc>
                  <a:spcPct val="90000"/>
                </a:lnSpc>
                <a:spcBef>
                  <a:spcPct val="0"/>
                </a:spcBef>
                <a:spcAft>
                  <a:spcPct val="15000"/>
                </a:spcAft>
                <a:buChar char="•"/>
              </a:pPr>
              <a:r>
                <a:rPr lang="es-ES" sz="1400" dirty="0"/>
                <a:t>Directorio Central de Empresas</a:t>
              </a:r>
              <a:endParaRPr lang="es-ES" sz="1400" kern="1200" dirty="0"/>
            </a:p>
          </p:txBody>
        </p:sp>
      </p:grpSp>
      <p:grpSp>
        <p:nvGrpSpPr>
          <p:cNvPr id="21" name="Grupo 20">
            <a:extLst>
              <a:ext uri="{FF2B5EF4-FFF2-40B4-BE49-F238E27FC236}">
                <a16:creationId xmlns:a16="http://schemas.microsoft.com/office/drawing/2014/main" id="{F2958A18-96B8-4E68-B3C8-E00CDC59190F}"/>
              </a:ext>
            </a:extLst>
          </p:cNvPr>
          <p:cNvGrpSpPr/>
          <p:nvPr/>
        </p:nvGrpSpPr>
        <p:grpSpPr>
          <a:xfrm>
            <a:off x="7462269" y="2237564"/>
            <a:ext cx="1691680" cy="1273456"/>
            <a:chOff x="-99775" y="-127844"/>
            <a:chExt cx="1968408" cy="774000"/>
          </a:xfrm>
        </p:grpSpPr>
        <p:sp>
          <p:nvSpPr>
            <p:cNvPr id="22" name="Rectángulo: esquinas redondeadas 21">
              <a:extLst>
                <a:ext uri="{FF2B5EF4-FFF2-40B4-BE49-F238E27FC236}">
                  <a16:creationId xmlns:a16="http://schemas.microsoft.com/office/drawing/2014/main" id="{9931FA7E-3B05-4D9F-9C6F-150EA491A13F}"/>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ectángulo: esquinas redondeadas 4">
              <a:extLst>
                <a:ext uri="{FF2B5EF4-FFF2-40B4-BE49-F238E27FC236}">
                  <a16:creationId xmlns:a16="http://schemas.microsoft.com/office/drawing/2014/main" id="{DCA23445-9560-4C42-B0C2-20B21DE79A6F}"/>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dirty="0"/>
                <a:t>Índice de producción industrial</a:t>
              </a:r>
              <a:endParaRPr lang="es-ES" sz="1400" kern="1200" dirty="0"/>
            </a:p>
            <a:p>
              <a:pPr marL="57150" lvl="1" indent="-57150" algn="l" defTabSz="444500">
                <a:lnSpc>
                  <a:spcPct val="90000"/>
                </a:lnSpc>
                <a:spcBef>
                  <a:spcPct val="0"/>
                </a:spcBef>
                <a:spcAft>
                  <a:spcPct val="15000"/>
                </a:spcAft>
                <a:buChar char="•"/>
              </a:pPr>
              <a:r>
                <a:rPr lang="es-ES" sz="1400" kern="1200" dirty="0"/>
                <a:t>Certificados de Fin de obra</a:t>
              </a:r>
            </a:p>
          </p:txBody>
        </p:sp>
      </p:grpSp>
      <p:grpSp>
        <p:nvGrpSpPr>
          <p:cNvPr id="25" name="Grupo 24">
            <a:extLst>
              <a:ext uri="{FF2B5EF4-FFF2-40B4-BE49-F238E27FC236}">
                <a16:creationId xmlns:a16="http://schemas.microsoft.com/office/drawing/2014/main" id="{346E03AF-5490-4165-ACAE-22888B14CC1F}"/>
              </a:ext>
            </a:extLst>
          </p:cNvPr>
          <p:cNvGrpSpPr/>
          <p:nvPr/>
        </p:nvGrpSpPr>
        <p:grpSpPr>
          <a:xfrm>
            <a:off x="53752" y="5004703"/>
            <a:ext cx="1691680" cy="1264108"/>
            <a:chOff x="-99775" y="-127844"/>
            <a:chExt cx="1968408" cy="774000"/>
          </a:xfrm>
        </p:grpSpPr>
        <p:sp>
          <p:nvSpPr>
            <p:cNvPr id="26" name="Rectángulo: esquinas redondeadas 25">
              <a:extLst>
                <a:ext uri="{FF2B5EF4-FFF2-40B4-BE49-F238E27FC236}">
                  <a16:creationId xmlns:a16="http://schemas.microsoft.com/office/drawing/2014/main" id="{4FEBEDA6-E738-494D-8957-5ECBBBA7D7D6}"/>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ectángulo: esquinas redondeadas 4">
              <a:extLst>
                <a:ext uri="{FF2B5EF4-FFF2-40B4-BE49-F238E27FC236}">
                  <a16:creationId xmlns:a16="http://schemas.microsoft.com/office/drawing/2014/main" id="{405A89FD-9499-4A03-97B2-20A1B8AC4919}"/>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Encuesta de Población Activa</a:t>
              </a:r>
            </a:p>
            <a:p>
              <a:pPr marL="57150" lvl="1" indent="-57150" algn="l" defTabSz="444500">
                <a:lnSpc>
                  <a:spcPct val="90000"/>
                </a:lnSpc>
                <a:spcBef>
                  <a:spcPct val="0"/>
                </a:spcBef>
                <a:spcAft>
                  <a:spcPct val="15000"/>
                </a:spcAft>
                <a:buChar char="•"/>
              </a:pPr>
              <a:r>
                <a:rPr lang="es-ES" sz="1400" kern="1200" dirty="0"/>
                <a:t>Paro registrado</a:t>
              </a:r>
            </a:p>
            <a:p>
              <a:pPr marL="57150" lvl="1" indent="-57150" algn="l" defTabSz="444500">
                <a:lnSpc>
                  <a:spcPct val="90000"/>
                </a:lnSpc>
                <a:spcBef>
                  <a:spcPct val="0"/>
                </a:spcBef>
                <a:spcAft>
                  <a:spcPct val="15000"/>
                </a:spcAft>
                <a:buChar char="•"/>
              </a:pPr>
              <a:r>
                <a:rPr lang="es-ES" sz="1400" dirty="0"/>
                <a:t>Afiliación a la Seguridad Social</a:t>
              </a:r>
              <a:endParaRPr lang="es-ES" sz="1400" kern="1200" dirty="0"/>
            </a:p>
          </p:txBody>
        </p:sp>
      </p:grpSp>
      <p:grpSp>
        <p:nvGrpSpPr>
          <p:cNvPr id="28" name="Grupo 27">
            <a:extLst>
              <a:ext uri="{FF2B5EF4-FFF2-40B4-BE49-F238E27FC236}">
                <a16:creationId xmlns:a16="http://schemas.microsoft.com/office/drawing/2014/main" id="{9D4243E8-98E9-485D-B22E-60281B44DD5C}"/>
              </a:ext>
            </a:extLst>
          </p:cNvPr>
          <p:cNvGrpSpPr/>
          <p:nvPr/>
        </p:nvGrpSpPr>
        <p:grpSpPr>
          <a:xfrm>
            <a:off x="1917911" y="4990412"/>
            <a:ext cx="1691680" cy="1264109"/>
            <a:chOff x="-99775" y="-127844"/>
            <a:chExt cx="1968408" cy="774000"/>
          </a:xfrm>
        </p:grpSpPr>
        <p:sp>
          <p:nvSpPr>
            <p:cNvPr id="29" name="Rectángulo: esquinas redondeadas 28">
              <a:extLst>
                <a:ext uri="{FF2B5EF4-FFF2-40B4-BE49-F238E27FC236}">
                  <a16:creationId xmlns:a16="http://schemas.microsoft.com/office/drawing/2014/main" id="{C0C50DE6-BDA3-4E7A-A310-FDE4397AF125}"/>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ectángulo: esquinas redondeadas 4">
              <a:extLst>
                <a:ext uri="{FF2B5EF4-FFF2-40B4-BE49-F238E27FC236}">
                  <a16:creationId xmlns:a16="http://schemas.microsoft.com/office/drawing/2014/main" id="{C2796D1D-5AB4-4CC1-BE38-87F5D5579FD5}"/>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Encuesta de Ocupación Hotelera</a:t>
              </a:r>
            </a:p>
            <a:p>
              <a:pPr marL="57150" lvl="1" indent="-57150" algn="l" defTabSz="444500">
                <a:lnSpc>
                  <a:spcPct val="90000"/>
                </a:lnSpc>
                <a:spcBef>
                  <a:spcPct val="0"/>
                </a:spcBef>
                <a:spcAft>
                  <a:spcPct val="15000"/>
                </a:spcAft>
                <a:buChar char="•"/>
              </a:pPr>
              <a:r>
                <a:rPr lang="es-ES" sz="1400" kern="1200" dirty="0"/>
                <a:t>Índice de Actividad del Sector Servicios</a:t>
              </a:r>
            </a:p>
          </p:txBody>
        </p:sp>
      </p:grpSp>
      <p:grpSp>
        <p:nvGrpSpPr>
          <p:cNvPr id="31" name="Grupo 30">
            <a:extLst>
              <a:ext uri="{FF2B5EF4-FFF2-40B4-BE49-F238E27FC236}">
                <a16:creationId xmlns:a16="http://schemas.microsoft.com/office/drawing/2014/main" id="{75938235-507A-4A0E-A4F4-9325121EFDE6}"/>
              </a:ext>
            </a:extLst>
          </p:cNvPr>
          <p:cNvGrpSpPr/>
          <p:nvPr/>
        </p:nvGrpSpPr>
        <p:grpSpPr>
          <a:xfrm>
            <a:off x="3829463" y="4995086"/>
            <a:ext cx="1691680" cy="1264109"/>
            <a:chOff x="-99775" y="-127844"/>
            <a:chExt cx="1968408" cy="774000"/>
          </a:xfrm>
        </p:grpSpPr>
        <p:sp>
          <p:nvSpPr>
            <p:cNvPr id="32" name="Rectángulo: esquinas redondeadas 31">
              <a:extLst>
                <a:ext uri="{FF2B5EF4-FFF2-40B4-BE49-F238E27FC236}">
                  <a16:creationId xmlns:a16="http://schemas.microsoft.com/office/drawing/2014/main" id="{6977371C-65F8-4BFD-996D-A228874779E8}"/>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Rectángulo: esquinas redondeadas 4">
              <a:extLst>
                <a:ext uri="{FF2B5EF4-FFF2-40B4-BE49-F238E27FC236}">
                  <a16:creationId xmlns:a16="http://schemas.microsoft.com/office/drawing/2014/main" id="{4FD57008-5079-480A-B598-03B7A3CFB65E}"/>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Índice de Precios al Consumo</a:t>
              </a:r>
            </a:p>
            <a:p>
              <a:pPr marL="57150" lvl="1" indent="-57150" algn="l" defTabSz="444500">
                <a:lnSpc>
                  <a:spcPct val="90000"/>
                </a:lnSpc>
                <a:spcBef>
                  <a:spcPct val="0"/>
                </a:spcBef>
                <a:spcAft>
                  <a:spcPct val="15000"/>
                </a:spcAft>
                <a:buChar char="•"/>
              </a:pPr>
              <a:r>
                <a:rPr lang="es-ES" sz="1400" dirty="0"/>
                <a:t>Encuesta de Condiciones de Vida</a:t>
              </a:r>
              <a:endParaRPr lang="es-ES" sz="1400" kern="1200" dirty="0"/>
            </a:p>
          </p:txBody>
        </p:sp>
      </p:grpSp>
      <p:grpSp>
        <p:nvGrpSpPr>
          <p:cNvPr id="34" name="Grupo 33">
            <a:extLst>
              <a:ext uri="{FF2B5EF4-FFF2-40B4-BE49-F238E27FC236}">
                <a16:creationId xmlns:a16="http://schemas.microsoft.com/office/drawing/2014/main" id="{0A233C2E-9CA5-4999-A3E5-D5E2AD0A114A}"/>
              </a:ext>
            </a:extLst>
          </p:cNvPr>
          <p:cNvGrpSpPr/>
          <p:nvPr/>
        </p:nvGrpSpPr>
        <p:grpSpPr>
          <a:xfrm>
            <a:off x="5651426" y="4977554"/>
            <a:ext cx="1691680" cy="1273456"/>
            <a:chOff x="-99775" y="-127844"/>
            <a:chExt cx="1968408" cy="774000"/>
          </a:xfrm>
        </p:grpSpPr>
        <p:sp>
          <p:nvSpPr>
            <p:cNvPr id="35" name="Rectángulo: esquinas redondeadas 34">
              <a:extLst>
                <a:ext uri="{FF2B5EF4-FFF2-40B4-BE49-F238E27FC236}">
                  <a16:creationId xmlns:a16="http://schemas.microsoft.com/office/drawing/2014/main" id="{469B9644-7F24-461D-917B-ACA21A48DCE0}"/>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Rectángulo: esquinas redondeadas 4">
              <a:extLst>
                <a:ext uri="{FF2B5EF4-FFF2-40B4-BE49-F238E27FC236}">
                  <a16:creationId xmlns:a16="http://schemas.microsoft.com/office/drawing/2014/main" id="{94A9A018-D056-4DAF-9EBF-3A7420712A00}"/>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400" kern="1200" dirty="0"/>
                <a:t>Encuesta de Morbilidad hospitalaria</a:t>
              </a:r>
            </a:p>
            <a:p>
              <a:pPr marL="57150" lvl="1" indent="-57150" algn="l" defTabSz="444500">
                <a:lnSpc>
                  <a:spcPct val="90000"/>
                </a:lnSpc>
                <a:spcBef>
                  <a:spcPct val="0"/>
                </a:spcBef>
                <a:spcAft>
                  <a:spcPct val="15000"/>
                </a:spcAft>
                <a:buChar char="•"/>
              </a:pPr>
              <a:r>
                <a:rPr lang="es-ES" sz="1400" dirty="0"/>
                <a:t>Estadística de Bibliotecas</a:t>
              </a:r>
              <a:endParaRPr lang="es-ES" sz="1400" kern="1200" dirty="0"/>
            </a:p>
          </p:txBody>
        </p:sp>
      </p:grpSp>
      <p:pic>
        <p:nvPicPr>
          <p:cNvPr id="37" name="Imagen 36">
            <a:extLst>
              <a:ext uri="{FF2B5EF4-FFF2-40B4-BE49-F238E27FC236}">
                <a16:creationId xmlns:a16="http://schemas.microsoft.com/office/drawing/2014/main" id="{6F172A82-C6A8-4A61-9B6B-132B682A689B}"/>
              </a:ext>
            </a:extLst>
          </p:cNvPr>
          <p:cNvPicPr>
            <a:picLocks noChangeAspect="1"/>
          </p:cNvPicPr>
          <p:nvPr/>
        </p:nvPicPr>
        <p:blipFill>
          <a:blip r:embed="rId3"/>
          <a:stretch>
            <a:fillRect/>
          </a:stretch>
        </p:blipFill>
        <p:spPr>
          <a:xfrm>
            <a:off x="10263" y="3584405"/>
            <a:ext cx="9087807" cy="1269554"/>
          </a:xfrm>
          <a:prstGeom prst="rect">
            <a:avLst/>
          </a:prstGeom>
        </p:spPr>
      </p:pic>
      <p:grpSp>
        <p:nvGrpSpPr>
          <p:cNvPr id="38" name="Grupo 37">
            <a:extLst>
              <a:ext uri="{FF2B5EF4-FFF2-40B4-BE49-F238E27FC236}">
                <a16:creationId xmlns:a16="http://schemas.microsoft.com/office/drawing/2014/main" id="{0430B732-284B-45B9-A61F-A574B30E232D}"/>
              </a:ext>
            </a:extLst>
          </p:cNvPr>
          <p:cNvGrpSpPr/>
          <p:nvPr/>
        </p:nvGrpSpPr>
        <p:grpSpPr>
          <a:xfrm>
            <a:off x="7462269" y="4981065"/>
            <a:ext cx="1691680" cy="1273456"/>
            <a:chOff x="-99775" y="-127844"/>
            <a:chExt cx="1968408" cy="774000"/>
          </a:xfrm>
        </p:grpSpPr>
        <p:sp>
          <p:nvSpPr>
            <p:cNvPr id="39" name="Rectángulo: esquinas redondeadas 38">
              <a:extLst>
                <a:ext uri="{FF2B5EF4-FFF2-40B4-BE49-F238E27FC236}">
                  <a16:creationId xmlns:a16="http://schemas.microsoft.com/office/drawing/2014/main" id="{28690CE1-2BBD-479E-B4E8-B5E3636E9857}"/>
                </a:ext>
              </a:extLst>
            </p:cNvPr>
            <p:cNvSpPr/>
            <p:nvPr/>
          </p:nvSpPr>
          <p:spPr>
            <a:xfrm>
              <a:off x="-99775" y="-127844"/>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Rectángulo: esquinas redondeadas 4">
              <a:extLst>
                <a:ext uri="{FF2B5EF4-FFF2-40B4-BE49-F238E27FC236}">
                  <a16:creationId xmlns:a16="http://schemas.microsoft.com/office/drawing/2014/main" id="{FD17DCD9-3272-40C8-ACD2-8D11BC1614D1}"/>
                </a:ext>
              </a:extLst>
            </p:cNvPr>
            <p:cNvSpPr txBox="1"/>
            <p:nvPr/>
          </p:nvSpPr>
          <p:spPr>
            <a:xfrm>
              <a:off x="710" y="-82504"/>
              <a:ext cx="1867923" cy="570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200" kern="1200" dirty="0"/>
                <a:t>Estudios de Movilidad a partir de la Telefonía Móvil</a:t>
              </a:r>
            </a:p>
            <a:p>
              <a:pPr marL="57150" lvl="1" indent="-57150" algn="l" defTabSz="444500">
                <a:lnSpc>
                  <a:spcPct val="90000"/>
                </a:lnSpc>
                <a:spcBef>
                  <a:spcPct val="0"/>
                </a:spcBef>
                <a:spcAft>
                  <a:spcPct val="15000"/>
                </a:spcAft>
                <a:buChar char="•"/>
              </a:pPr>
              <a:r>
                <a:rPr lang="es-ES" sz="1200" kern="1200" dirty="0"/>
                <a:t>Vivi</a:t>
              </a:r>
              <a:r>
                <a:rPr lang="es-ES" sz="1200" dirty="0"/>
                <a:t>endas Turísticas (web </a:t>
              </a:r>
              <a:r>
                <a:rPr lang="es-ES" sz="1200" dirty="0" err="1"/>
                <a:t>scraping</a:t>
              </a:r>
              <a:r>
                <a:rPr lang="es-ES" sz="1200" dirty="0"/>
                <a:t>)</a:t>
              </a:r>
              <a:endParaRPr lang="es-ES" sz="1200" kern="1200" dirty="0"/>
            </a:p>
          </p:txBody>
        </p:sp>
      </p:grpSp>
    </p:spTree>
    <p:extLst>
      <p:ext uri="{BB962C8B-B14F-4D97-AF65-F5344CB8AC3E}">
        <p14:creationId xmlns:p14="http://schemas.microsoft.com/office/powerpoint/2010/main" val="36347930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CD2751-1D88-6896-98E7-73903E5B613F}"/>
              </a:ext>
            </a:extLst>
          </p:cNvPr>
          <p:cNvSpPr>
            <a:spLocks noChangeArrowheads="1"/>
          </p:cNvSpPr>
          <p:nvPr/>
        </p:nvSpPr>
        <p:spPr bwMode="auto">
          <a:xfrm>
            <a:off x="395536" y="2335121"/>
            <a:ext cx="8490527" cy="1436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61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s-ES" altLang="es-ES" sz="1400" dirty="0">
                <a:solidFill>
                  <a:srgbClr val="0A0A0A"/>
                </a:solidFill>
                <a:latin typeface="Google Sans"/>
              </a:rPr>
              <a:t>En definitiva, los datos son la información en sí, y los metadatos son la "etiqueta" o "descripción" que nos ayuda a encontrar, entender y usar esos datos de manera eficiente.</a:t>
            </a:r>
          </a:p>
          <a:p>
            <a:pPr algn="just" defTabSz="685800"/>
            <a:r>
              <a:rPr lang="es-ES" altLang="es-ES" sz="1400" dirty="0">
                <a:solidFill>
                  <a:srgbClr val="0A0A0A"/>
                </a:solidFill>
                <a:latin typeface="Google Sans"/>
              </a:rPr>
              <a:t>Ejemplos:</a:t>
            </a:r>
          </a:p>
          <a:p>
            <a:pPr marL="342900" lvl="1" algn="just" defTabSz="685800">
              <a:buFontTx/>
              <a:buChar char="•"/>
            </a:pPr>
            <a:r>
              <a:rPr lang="es-ES" altLang="es-ES" sz="1400" b="1" dirty="0">
                <a:solidFill>
                  <a:srgbClr val="0A0A0A"/>
                </a:solidFill>
                <a:latin typeface="Google Sans"/>
              </a:rPr>
              <a:t>En una foto</a:t>
            </a:r>
            <a:r>
              <a:rPr lang="es-ES" altLang="es-ES" sz="1400" dirty="0">
                <a:solidFill>
                  <a:srgbClr val="0A0A0A"/>
                </a:solidFill>
                <a:latin typeface="Google Sans"/>
              </a:rPr>
              <a:t>: Fecha, hora, ubicación GPS, resolución.</a:t>
            </a:r>
          </a:p>
          <a:p>
            <a:pPr marL="342900" lvl="1" algn="just" defTabSz="685800">
              <a:buFontTx/>
              <a:buChar char="•"/>
            </a:pPr>
            <a:r>
              <a:rPr lang="es-ES" altLang="es-ES" sz="1400" b="1" dirty="0">
                <a:solidFill>
                  <a:srgbClr val="0A0A0A"/>
                </a:solidFill>
                <a:latin typeface="Google Sans"/>
              </a:rPr>
              <a:t>En un libro</a:t>
            </a:r>
            <a:r>
              <a:rPr lang="es-ES" altLang="es-ES" sz="1400" dirty="0">
                <a:solidFill>
                  <a:srgbClr val="0A0A0A"/>
                </a:solidFill>
                <a:latin typeface="Google Sans"/>
              </a:rPr>
              <a:t>: Título, autor, ISBN, género, número de páginas, palabras clave.</a:t>
            </a:r>
          </a:p>
          <a:p>
            <a:pPr marL="342900" lvl="1" algn="just" defTabSz="685800">
              <a:buFontTx/>
              <a:buChar char="•"/>
            </a:pPr>
            <a:r>
              <a:rPr lang="es-ES" altLang="es-ES" sz="1400" b="1" dirty="0">
                <a:solidFill>
                  <a:srgbClr val="0A0A0A"/>
                </a:solidFill>
                <a:latin typeface="Google Sans"/>
              </a:rPr>
              <a:t>En un archivo digital</a:t>
            </a:r>
            <a:r>
              <a:rPr lang="es-ES" altLang="es-ES" sz="1400" dirty="0">
                <a:solidFill>
                  <a:srgbClr val="0A0A0A"/>
                </a:solidFill>
                <a:latin typeface="Google Sans"/>
              </a:rPr>
              <a:t>: Tipo de archivo, tamaño, fecha de modificación, creador, permisos de acceso.</a:t>
            </a:r>
          </a:p>
        </p:txBody>
      </p:sp>
      <p:sp>
        <p:nvSpPr>
          <p:cNvPr id="4" name="Rectángulo: esquinas redondeadas 3">
            <a:extLst>
              <a:ext uri="{FF2B5EF4-FFF2-40B4-BE49-F238E27FC236}">
                <a16:creationId xmlns:a16="http://schemas.microsoft.com/office/drawing/2014/main" id="{5915C391-CE85-723E-FD3A-F53695AA41AF}"/>
              </a:ext>
            </a:extLst>
          </p:cNvPr>
          <p:cNvSpPr/>
          <p:nvPr/>
        </p:nvSpPr>
        <p:spPr>
          <a:xfrm>
            <a:off x="1763688" y="118373"/>
            <a:ext cx="5048656" cy="415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latin typeface="Arial" panose="020B0604020202020204" pitchFamily="34" charset="0"/>
                <a:cs typeface="Arial" panose="020B0604020202020204" pitchFamily="34" charset="0"/>
              </a:rPr>
              <a:t>DATOS Y METADATOS</a:t>
            </a:r>
          </a:p>
        </p:txBody>
      </p:sp>
      <p:sp>
        <p:nvSpPr>
          <p:cNvPr id="6" name="Rectángulo 5">
            <a:extLst>
              <a:ext uri="{FF2B5EF4-FFF2-40B4-BE49-F238E27FC236}">
                <a16:creationId xmlns:a16="http://schemas.microsoft.com/office/drawing/2014/main" id="{9D23823F-31F1-4413-8B1C-099AD6760893}"/>
              </a:ext>
            </a:extLst>
          </p:cNvPr>
          <p:cNvSpPr/>
          <p:nvPr/>
        </p:nvSpPr>
        <p:spPr>
          <a:xfrm>
            <a:off x="243896" y="581030"/>
            <a:ext cx="8637487" cy="1600438"/>
          </a:xfrm>
          <a:prstGeom prst="rect">
            <a:avLst/>
          </a:prstGeom>
        </p:spPr>
        <p:txBody>
          <a:bodyPr wrap="square">
            <a:spAutoFit/>
          </a:bodyPr>
          <a:lstStyle/>
          <a:p>
            <a:pPr algn="just" defTabSz="685800"/>
            <a:r>
              <a:rPr lang="es-ES" altLang="es-ES" sz="1400" dirty="0">
                <a:solidFill>
                  <a:srgbClr val="0A0A0A"/>
                </a:solidFill>
                <a:latin typeface="Google Sans"/>
              </a:rPr>
              <a:t>Los metadatos son "datos sobre los datos", información adicional que describe, contextualiza y ayuda a gestionar esos datos primarios, como la fecha de creación, el autor, el tamaño o la ubicación.</a:t>
            </a:r>
          </a:p>
          <a:p>
            <a:pPr algn="just" defTabSz="685800"/>
            <a:r>
              <a:rPr lang="es-ES" altLang="es-ES" sz="1400" dirty="0">
                <a:solidFill>
                  <a:srgbClr val="0A0A0A"/>
                </a:solidFill>
                <a:latin typeface="Google Sans"/>
              </a:rPr>
              <a:t>Deben responder, al menos, a preguntas sobre quién, cuándo, dónde y cómo. idealmente, también sería necesario contar con el diseño de registro:</a:t>
            </a:r>
            <a:endParaRPr lang="es-ES" altLang="es-ES" sz="1400" dirty="0"/>
          </a:p>
          <a:p>
            <a:pPr algn="just" defTabSz="685800" eaLnBrk="0" fontAlgn="base" hangingPunct="0">
              <a:spcBef>
                <a:spcPct val="0"/>
              </a:spcBef>
              <a:spcAft>
                <a:spcPct val="0"/>
              </a:spcAft>
            </a:pPr>
            <a:endParaRPr lang="es-ES" sz="1400" dirty="0">
              <a:solidFill>
                <a:srgbClr val="0A0A0A"/>
              </a:solidFill>
              <a:latin typeface="Google Sans"/>
            </a:endParaRPr>
          </a:p>
          <a:p>
            <a:pPr algn="just" defTabSz="685800" eaLnBrk="0" fontAlgn="base" hangingPunct="0">
              <a:spcBef>
                <a:spcPct val="0"/>
              </a:spcBef>
              <a:spcAft>
                <a:spcPct val="0"/>
              </a:spcAft>
            </a:pPr>
            <a:r>
              <a:rPr lang="es-ES" sz="1400" dirty="0">
                <a:solidFill>
                  <a:srgbClr val="0A0A0A"/>
                </a:solidFill>
                <a:latin typeface="Google Sans"/>
              </a:rPr>
              <a:t>Los datos, sin metadatos no están completos, y, además, no son totalmente aprovechables. Son esenciales para organizar, buscar, entender y manejar mejor los datos.</a:t>
            </a:r>
            <a:r>
              <a:rPr lang="es-ES" altLang="es-ES" sz="1400" dirty="0">
                <a:solidFill>
                  <a:srgbClr val="0A0A0A"/>
                </a:solidFill>
                <a:latin typeface="Google Sans"/>
              </a:rPr>
              <a:t> </a:t>
            </a:r>
            <a:endParaRPr lang="es-ES" sz="1400" dirty="0">
              <a:solidFill>
                <a:srgbClr val="344054"/>
              </a:solidFill>
              <a:latin typeface="Roobert PRO"/>
            </a:endParaRPr>
          </a:p>
        </p:txBody>
      </p:sp>
      <p:pic>
        <p:nvPicPr>
          <p:cNvPr id="5" name="Imagen 4">
            <a:extLst>
              <a:ext uri="{FF2B5EF4-FFF2-40B4-BE49-F238E27FC236}">
                <a16:creationId xmlns:a16="http://schemas.microsoft.com/office/drawing/2014/main" id="{11AC2842-BCF4-43C9-8E3B-2E23C40ADBC5}"/>
              </a:ext>
            </a:extLst>
          </p:cNvPr>
          <p:cNvPicPr>
            <a:picLocks noChangeAspect="1"/>
          </p:cNvPicPr>
          <p:nvPr/>
        </p:nvPicPr>
        <p:blipFill>
          <a:blip r:embed="rId2"/>
          <a:stretch>
            <a:fillRect/>
          </a:stretch>
        </p:blipFill>
        <p:spPr>
          <a:xfrm>
            <a:off x="1802370" y="3933056"/>
            <a:ext cx="5256584" cy="2677230"/>
          </a:xfrm>
          <a:prstGeom prst="rect">
            <a:avLst/>
          </a:prstGeom>
        </p:spPr>
      </p:pic>
    </p:spTree>
    <p:extLst>
      <p:ext uri="{BB962C8B-B14F-4D97-AF65-F5344CB8AC3E}">
        <p14:creationId xmlns:p14="http://schemas.microsoft.com/office/powerpoint/2010/main" val="2931481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4E291F2-3717-40ED-B6E4-2624F7A62062}"/>
              </a:ext>
            </a:extLst>
          </p:cNvPr>
          <p:cNvSpPr>
            <a:spLocks noGrp="1"/>
          </p:cNvSpPr>
          <p:nvPr>
            <p:ph type="sldNum" sz="quarter" idx="12"/>
          </p:nvPr>
        </p:nvSpPr>
        <p:spPr/>
        <p:txBody>
          <a:bodyPr/>
          <a:lstStyle/>
          <a:p>
            <a:fld id="{569CE299-2EBC-4FA1-91D4-B74AA17DBDFA}" type="slidenum">
              <a:rPr lang="es-ES" smtClean="0"/>
              <a:t>18</a:t>
            </a:fld>
            <a:endParaRPr lang="es-ES" dirty="0"/>
          </a:p>
        </p:txBody>
      </p:sp>
      <p:pic>
        <p:nvPicPr>
          <p:cNvPr id="3" name="Imagen 2">
            <a:extLst>
              <a:ext uri="{FF2B5EF4-FFF2-40B4-BE49-F238E27FC236}">
                <a16:creationId xmlns:a16="http://schemas.microsoft.com/office/drawing/2014/main" id="{ADBBA23A-B5A3-4BDF-B6BC-56BA0BBBC896}"/>
              </a:ext>
            </a:extLst>
          </p:cNvPr>
          <p:cNvPicPr>
            <a:picLocks noChangeAspect="1"/>
          </p:cNvPicPr>
          <p:nvPr/>
        </p:nvPicPr>
        <p:blipFill>
          <a:blip r:embed="rId2"/>
          <a:stretch>
            <a:fillRect/>
          </a:stretch>
        </p:blipFill>
        <p:spPr>
          <a:xfrm>
            <a:off x="0" y="1743057"/>
            <a:ext cx="4147747" cy="3126104"/>
          </a:xfrm>
          <a:prstGeom prst="rect">
            <a:avLst/>
          </a:prstGeom>
        </p:spPr>
      </p:pic>
      <p:sp>
        <p:nvSpPr>
          <p:cNvPr id="4" name="Rectángulo: esquinas redondeadas 3">
            <a:extLst>
              <a:ext uri="{FF2B5EF4-FFF2-40B4-BE49-F238E27FC236}">
                <a16:creationId xmlns:a16="http://schemas.microsoft.com/office/drawing/2014/main" id="{9E9AD860-6E73-4D52-8392-AA658A01A680}"/>
              </a:ext>
            </a:extLst>
          </p:cNvPr>
          <p:cNvSpPr/>
          <p:nvPr/>
        </p:nvSpPr>
        <p:spPr>
          <a:xfrm>
            <a:off x="553354" y="168827"/>
            <a:ext cx="8147248" cy="6480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En la actividad estadística son fundamentales, por eso, cada operación estadística debe contar, al menos, con una </a:t>
            </a:r>
            <a:r>
              <a:rPr lang="es-ES" sz="1400" b="1" dirty="0">
                <a:latin typeface="Arial" panose="020B0604020202020204" pitchFamily="34" charset="0"/>
                <a:cs typeface="Arial" panose="020B0604020202020204" pitchFamily="34" charset="0"/>
              </a:rPr>
              <a:t>FICHA</a:t>
            </a:r>
            <a:r>
              <a:rPr lang="es-ES" sz="1400" dirty="0">
                <a:latin typeface="Arial" panose="020B0604020202020204" pitchFamily="34" charset="0"/>
                <a:cs typeface="Arial" panose="020B0604020202020204" pitchFamily="34" charset="0"/>
              </a:rPr>
              <a:t>, que contenga los </a:t>
            </a:r>
            <a:r>
              <a:rPr lang="es-ES" sz="1400" b="1" dirty="0">
                <a:latin typeface="Arial" panose="020B0604020202020204" pitchFamily="34" charset="0"/>
                <a:cs typeface="Arial" panose="020B0604020202020204" pitchFamily="34" charset="0"/>
              </a:rPr>
              <a:t>metadatos básicos</a:t>
            </a:r>
          </a:p>
        </p:txBody>
      </p:sp>
      <p:sp>
        <p:nvSpPr>
          <p:cNvPr id="5" name="Rectángulo: esquinas redondeadas 4">
            <a:extLst>
              <a:ext uri="{FF2B5EF4-FFF2-40B4-BE49-F238E27FC236}">
                <a16:creationId xmlns:a16="http://schemas.microsoft.com/office/drawing/2014/main" id="{357A0C27-8FF7-4012-958C-345ED3061CF0}"/>
              </a:ext>
            </a:extLst>
          </p:cNvPr>
          <p:cNvSpPr/>
          <p:nvPr/>
        </p:nvSpPr>
        <p:spPr>
          <a:xfrm>
            <a:off x="527053" y="5660445"/>
            <a:ext cx="8363271" cy="6480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Además, </a:t>
            </a:r>
            <a:r>
              <a:rPr lang="es-ES" sz="1400" b="1" u="sng" dirty="0">
                <a:latin typeface="Arial" panose="020B0604020202020204" pitchFamily="34" charset="0"/>
                <a:cs typeface="Arial" panose="020B0604020202020204" pitchFamily="34" charset="0"/>
              </a:rPr>
              <a:t>cada conjunto de datos concreto</a:t>
            </a:r>
            <a:r>
              <a:rPr lang="es-ES" sz="1400" dirty="0">
                <a:latin typeface="Arial" panose="020B0604020202020204" pitchFamily="34" charset="0"/>
                <a:cs typeface="Arial" panose="020B0604020202020204" pitchFamily="34" charset="0"/>
              </a:rPr>
              <a:t>, también debe contar con los metadatos correspondientes</a:t>
            </a:r>
            <a:endParaRPr lang="es-ES" sz="140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8A945D44-6CA0-45C2-B428-CC513A8EE2FF}"/>
              </a:ext>
            </a:extLst>
          </p:cNvPr>
          <p:cNvPicPr>
            <a:picLocks noChangeAspect="1"/>
          </p:cNvPicPr>
          <p:nvPr/>
        </p:nvPicPr>
        <p:blipFill>
          <a:blip r:embed="rId3"/>
          <a:stretch>
            <a:fillRect/>
          </a:stretch>
        </p:blipFill>
        <p:spPr>
          <a:xfrm>
            <a:off x="3332633" y="1280590"/>
            <a:ext cx="5811367" cy="3960440"/>
          </a:xfrm>
          <a:prstGeom prst="rect">
            <a:avLst/>
          </a:prstGeom>
        </p:spPr>
      </p:pic>
      <p:sp>
        <p:nvSpPr>
          <p:cNvPr id="7" name="CuadroTexto 6">
            <a:extLst>
              <a:ext uri="{FF2B5EF4-FFF2-40B4-BE49-F238E27FC236}">
                <a16:creationId xmlns:a16="http://schemas.microsoft.com/office/drawing/2014/main" id="{48B0E488-0852-49E8-A87B-6D8FF43B1B27}"/>
              </a:ext>
            </a:extLst>
          </p:cNvPr>
          <p:cNvSpPr txBox="1"/>
          <p:nvPr/>
        </p:nvSpPr>
        <p:spPr>
          <a:xfrm>
            <a:off x="5148064" y="1029206"/>
            <a:ext cx="1610314" cy="338554"/>
          </a:xfrm>
          <a:prstGeom prst="rect">
            <a:avLst/>
          </a:prstGeom>
          <a:noFill/>
        </p:spPr>
        <p:txBody>
          <a:bodyPr wrap="square" rtlCol="0">
            <a:spAutoFit/>
          </a:bodyPr>
          <a:lstStyle/>
          <a:p>
            <a:r>
              <a:rPr lang="es-ES" sz="1600" dirty="0"/>
              <a:t>Ficha EPA. INE</a:t>
            </a:r>
          </a:p>
        </p:txBody>
      </p:sp>
      <p:sp>
        <p:nvSpPr>
          <p:cNvPr id="8" name="CuadroTexto 7">
            <a:extLst>
              <a:ext uri="{FF2B5EF4-FFF2-40B4-BE49-F238E27FC236}">
                <a16:creationId xmlns:a16="http://schemas.microsoft.com/office/drawing/2014/main" id="{C404FEE9-E22F-4816-BA8D-45C6F6B9C790}"/>
              </a:ext>
            </a:extLst>
          </p:cNvPr>
          <p:cNvSpPr txBox="1"/>
          <p:nvPr/>
        </p:nvSpPr>
        <p:spPr>
          <a:xfrm>
            <a:off x="251520" y="1280590"/>
            <a:ext cx="2304256" cy="338554"/>
          </a:xfrm>
          <a:prstGeom prst="rect">
            <a:avLst/>
          </a:prstGeom>
          <a:noFill/>
        </p:spPr>
        <p:txBody>
          <a:bodyPr wrap="square" rtlCol="0">
            <a:spAutoFit/>
          </a:bodyPr>
          <a:lstStyle/>
          <a:p>
            <a:r>
              <a:rPr lang="es-ES" sz="1600" dirty="0"/>
              <a:t>Ficha operación PRE</a:t>
            </a:r>
          </a:p>
        </p:txBody>
      </p:sp>
    </p:spTree>
    <p:extLst>
      <p:ext uri="{BB962C8B-B14F-4D97-AF65-F5344CB8AC3E}">
        <p14:creationId xmlns:p14="http://schemas.microsoft.com/office/powerpoint/2010/main" val="1438324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A2447CE-C6BA-4699-B7EF-B4ED6BA7BC47}"/>
              </a:ext>
            </a:extLst>
          </p:cNvPr>
          <p:cNvSpPr>
            <a:spLocks noGrp="1"/>
          </p:cNvSpPr>
          <p:nvPr>
            <p:ph type="sldNum" sz="quarter" idx="12"/>
          </p:nvPr>
        </p:nvSpPr>
        <p:spPr/>
        <p:txBody>
          <a:bodyPr/>
          <a:lstStyle/>
          <a:p>
            <a:fld id="{569CE299-2EBC-4FA1-91D4-B74AA17DBDFA}" type="slidenum">
              <a:rPr lang="es-ES" smtClean="0"/>
              <a:t>19</a:t>
            </a:fld>
            <a:endParaRPr lang="es-ES" dirty="0"/>
          </a:p>
        </p:txBody>
      </p:sp>
      <p:graphicFrame>
        <p:nvGraphicFramePr>
          <p:cNvPr id="3" name="Diagrama 2">
            <a:extLst>
              <a:ext uri="{FF2B5EF4-FFF2-40B4-BE49-F238E27FC236}">
                <a16:creationId xmlns:a16="http://schemas.microsoft.com/office/drawing/2014/main" id="{4DDCCD46-D7A6-4D3D-B594-B42BFB12FB9F}"/>
              </a:ext>
            </a:extLst>
          </p:cNvPr>
          <p:cNvGraphicFramePr/>
          <p:nvPr>
            <p:extLst>
              <p:ext uri="{D42A27DB-BD31-4B8C-83A1-F6EECF244321}">
                <p14:modId xmlns:p14="http://schemas.microsoft.com/office/powerpoint/2010/main" val="1136238159"/>
              </p:ext>
            </p:extLst>
          </p:nvPr>
        </p:nvGraphicFramePr>
        <p:xfrm>
          <a:off x="755576" y="631048"/>
          <a:ext cx="8496944" cy="5007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D4CA7798-DB6D-4C22-A9F6-A36DB921342A}"/>
              </a:ext>
            </a:extLst>
          </p:cNvPr>
          <p:cNvSpPr/>
          <p:nvPr/>
        </p:nvSpPr>
        <p:spPr>
          <a:xfrm>
            <a:off x="395536" y="18502"/>
            <a:ext cx="8291264" cy="674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¿CÓMO SE HACE UNA ESTADÍSTICA?</a:t>
            </a:r>
          </a:p>
          <a:p>
            <a:pPr algn="ctr"/>
            <a:r>
              <a:rPr lang="es-ES" sz="2000" b="1" dirty="0"/>
              <a:t>El ciclo de implantación de una operación estadística</a:t>
            </a:r>
            <a:endParaRPr lang="es-ES" sz="2000" b="1" u="sng" dirty="0"/>
          </a:p>
        </p:txBody>
      </p:sp>
      <p:pic>
        <p:nvPicPr>
          <p:cNvPr id="5" name="Imagen 4">
            <a:extLst>
              <a:ext uri="{FF2B5EF4-FFF2-40B4-BE49-F238E27FC236}">
                <a16:creationId xmlns:a16="http://schemas.microsoft.com/office/drawing/2014/main" id="{CB3122F2-AEBD-44B6-9888-4535B8648950}"/>
              </a:ext>
            </a:extLst>
          </p:cNvPr>
          <p:cNvPicPr>
            <a:picLocks noChangeAspect="1"/>
          </p:cNvPicPr>
          <p:nvPr/>
        </p:nvPicPr>
        <p:blipFill>
          <a:blip r:embed="rId7"/>
          <a:stretch>
            <a:fillRect/>
          </a:stretch>
        </p:blipFill>
        <p:spPr>
          <a:xfrm>
            <a:off x="6879970" y="765182"/>
            <a:ext cx="1494652" cy="1080120"/>
          </a:xfrm>
          <a:prstGeom prst="rect">
            <a:avLst/>
          </a:prstGeom>
        </p:spPr>
      </p:pic>
      <p:pic>
        <p:nvPicPr>
          <p:cNvPr id="1026" name="Picture 2" descr="El Mercado de Trabajo. Introducción - Economía en Cuarentena">
            <a:extLst>
              <a:ext uri="{FF2B5EF4-FFF2-40B4-BE49-F238E27FC236}">
                <a16:creationId xmlns:a16="http://schemas.microsoft.com/office/drawing/2014/main" id="{385C9899-3FBB-4CC3-A64C-D2A5784449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5638557"/>
            <a:ext cx="1558194" cy="116864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esquinas redondeadas 5">
            <a:extLst>
              <a:ext uri="{FF2B5EF4-FFF2-40B4-BE49-F238E27FC236}">
                <a16:creationId xmlns:a16="http://schemas.microsoft.com/office/drawing/2014/main" id="{3A7A3214-A71C-4843-9A37-7310DA7E254D}"/>
              </a:ext>
            </a:extLst>
          </p:cNvPr>
          <p:cNvSpPr/>
          <p:nvPr/>
        </p:nvSpPr>
        <p:spPr>
          <a:xfrm>
            <a:off x="2205751" y="5947736"/>
            <a:ext cx="1296157" cy="471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REALIDAD</a:t>
            </a:r>
          </a:p>
        </p:txBody>
      </p:sp>
      <p:sp>
        <p:nvSpPr>
          <p:cNvPr id="8" name="Rectángulo: esquinas redondeadas 7">
            <a:extLst>
              <a:ext uri="{FF2B5EF4-FFF2-40B4-BE49-F238E27FC236}">
                <a16:creationId xmlns:a16="http://schemas.microsoft.com/office/drawing/2014/main" id="{336BA787-4AE5-4281-B651-5FE0009B2986}"/>
              </a:ext>
            </a:extLst>
          </p:cNvPr>
          <p:cNvSpPr/>
          <p:nvPr/>
        </p:nvSpPr>
        <p:spPr>
          <a:xfrm>
            <a:off x="6940020" y="1943822"/>
            <a:ext cx="1434602" cy="602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Operación estadística</a:t>
            </a:r>
          </a:p>
        </p:txBody>
      </p:sp>
      <p:cxnSp>
        <p:nvCxnSpPr>
          <p:cNvPr id="10" name="Conector recto de flecha 9">
            <a:extLst>
              <a:ext uri="{FF2B5EF4-FFF2-40B4-BE49-F238E27FC236}">
                <a16:creationId xmlns:a16="http://schemas.microsoft.com/office/drawing/2014/main" id="{06B6DEC3-2952-4710-9A6D-F27460C89395}"/>
              </a:ext>
            </a:extLst>
          </p:cNvPr>
          <p:cNvCxnSpPr>
            <a:cxnSpLocks/>
          </p:cNvCxnSpPr>
          <p:nvPr/>
        </p:nvCxnSpPr>
        <p:spPr>
          <a:xfrm flipV="1">
            <a:off x="3713591" y="2644528"/>
            <a:ext cx="3738729" cy="35266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412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85725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ES" sz="900"/>
          </a:p>
        </p:txBody>
      </p:sp>
      <p:sp>
        <p:nvSpPr>
          <p:cNvPr id="3" name="Freeform 3"/>
          <p:cNvSpPr/>
          <p:nvPr/>
        </p:nvSpPr>
        <p:spPr>
          <a:xfrm rot="10127792">
            <a:off x="-2780861" y="3532526"/>
            <a:ext cx="3808279" cy="3907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sz="900"/>
          </a:p>
        </p:txBody>
      </p:sp>
      <p:sp>
        <p:nvSpPr>
          <p:cNvPr id="9" name="Marcador de texto 8">
            <a:extLst>
              <a:ext uri="{FF2B5EF4-FFF2-40B4-BE49-F238E27FC236}">
                <a16:creationId xmlns:a16="http://schemas.microsoft.com/office/drawing/2014/main" id="{8C478F88-2AF0-DE0F-3B38-2BF20CDA42E8}"/>
              </a:ext>
            </a:extLst>
          </p:cNvPr>
          <p:cNvSpPr txBox="1">
            <a:spLocks/>
          </p:cNvSpPr>
          <p:nvPr/>
        </p:nvSpPr>
        <p:spPr>
          <a:xfrm>
            <a:off x="161087" y="2539118"/>
            <a:ext cx="8821825" cy="3102542"/>
          </a:xfrm>
          <a:prstGeom prst="rect">
            <a:avLst/>
          </a:prstGeom>
        </p:spPr>
        <p:txBody>
          <a:bodyPr vert="horz" lIns="45720" tIns="22860" rIns="45720" bIns="2286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94791">
              <a:spcBef>
                <a:spcPts val="300"/>
              </a:spcBef>
              <a:spcAft>
                <a:spcPts val="300"/>
              </a:spcAft>
              <a:buFont typeface="Arial" panose="020B0604020202020204" pitchFamily="34" charset="0"/>
              <a:buChar char="•"/>
            </a:pPr>
            <a:r>
              <a:rPr lang="es-ES" sz="2800" dirty="0">
                <a:solidFill>
                  <a:schemeClr val="tx1"/>
                </a:solidFill>
                <a:latin typeface="+mj-lt"/>
              </a:rPr>
              <a:t>¿Qué es la Estadística? </a:t>
            </a:r>
          </a:p>
          <a:p>
            <a:pPr marL="457200" indent="-457200" defTabSz="194791">
              <a:spcBef>
                <a:spcPts val="300"/>
              </a:spcBef>
              <a:spcAft>
                <a:spcPts val="300"/>
              </a:spcAft>
              <a:buFont typeface="Arial" panose="020B0604020202020204" pitchFamily="34" charset="0"/>
              <a:buChar char="•"/>
            </a:pPr>
            <a:r>
              <a:rPr lang="es-ES" sz="2800" dirty="0">
                <a:solidFill>
                  <a:schemeClr val="tx1"/>
                </a:solidFill>
                <a:latin typeface="+mj-lt"/>
              </a:rPr>
              <a:t>¿Para qué sirve?</a:t>
            </a:r>
          </a:p>
          <a:p>
            <a:pPr marL="457200" indent="-457200" defTabSz="194791">
              <a:spcBef>
                <a:spcPts val="300"/>
              </a:spcBef>
              <a:spcAft>
                <a:spcPts val="300"/>
              </a:spcAft>
              <a:buFont typeface="Arial" panose="020B0604020202020204" pitchFamily="34" charset="0"/>
              <a:buChar char="•"/>
            </a:pPr>
            <a:r>
              <a:rPr lang="es-ES" sz="2800" dirty="0">
                <a:solidFill>
                  <a:schemeClr val="tx1"/>
                </a:solidFill>
                <a:latin typeface="+mj-lt"/>
              </a:rPr>
              <a:t>Conceptos básicos de Estadística</a:t>
            </a:r>
          </a:p>
          <a:p>
            <a:pPr marL="457200" indent="-457200" defTabSz="194791">
              <a:spcBef>
                <a:spcPts val="300"/>
              </a:spcBef>
              <a:spcAft>
                <a:spcPts val="300"/>
              </a:spcAft>
              <a:buFont typeface="Arial" panose="020B0604020202020204" pitchFamily="34" charset="0"/>
              <a:buChar char="•"/>
            </a:pPr>
            <a:r>
              <a:rPr lang="es-ES" sz="2800" dirty="0">
                <a:solidFill>
                  <a:schemeClr val="tx1"/>
                </a:solidFill>
                <a:latin typeface="+mj-lt"/>
              </a:rPr>
              <a:t>¿Cómo se hace una estadística? </a:t>
            </a:r>
          </a:p>
          <a:p>
            <a:pPr marL="457200" indent="-457200" defTabSz="194791">
              <a:spcBef>
                <a:spcPts val="300"/>
              </a:spcBef>
              <a:spcAft>
                <a:spcPts val="300"/>
              </a:spcAft>
              <a:buFont typeface="Arial" panose="020B0604020202020204" pitchFamily="34" charset="0"/>
              <a:buChar char="•"/>
            </a:pPr>
            <a:r>
              <a:rPr lang="es-ES" sz="2800" dirty="0">
                <a:solidFill>
                  <a:schemeClr val="tx1"/>
                </a:solidFill>
              </a:rPr>
              <a:t>Principales estadísticas oficiales en España y Castilla-La Mancha</a:t>
            </a:r>
          </a:p>
          <a:p>
            <a:pPr defTabSz="194791">
              <a:spcBef>
                <a:spcPts val="300"/>
              </a:spcBef>
              <a:spcAft>
                <a:spcPts val="300"/>
              </a:spcAft>
            </a:pPr>
            <a:endParaRPr lang="es-ES" sz="2800" dirty="0">
              <a:solidFill>
                <a:schemeClr val="tx1"/>
              </a:solidFill>
              <a:latin typeface="+mj-lt"/>
            </a:endParaRPr>
          </a:p>
        </p:txBody>
      </p:sp>
      <p:sp>
        <p:nvSpPr>
          <p:cNvPr id="13" name="Freeform 10">
            <a:extLst>
              <a:ext uri="{FF2B5EF4-FFF2-40B4-BE49-F238E27FC236}">
                <a16:creationId xmlns:a16="http://schemas.microsoft.com/office/drawing/2014/main" id="{D700BC3A-D79A-2EFA-CE81-85F912954418}"/>
              </a:ext>
            </a:extLst>
          </p:cNvPr>
          <p:cNvSpPr>
            <a:spLocks noChangeAspect="1"/>
          </p:cNvSpPr>
          <p:nvPr/>
        </p:nvSpPr>
        <p:spPr>
          <a:xfrm>
            <a:off x="410634" y="129563"/>
            <a:ext cx="965624" cy="622895"/>
          </a:xfrm>
          <a:custGeom>
            <a:avLst/>
            <a:gdLst/>
            <a:ahLst/>
            <a:cxnLst/>
            <a:rect l="l" t="t" r="r" b="b"/>
            <a:pathLst>
              <a:path w="2244114" h="1447611">
                <a:moveTo>
                  <a:pt x="0" y="0"/>
                </a:moveTo>
                <a:lnTo>
                  <a:pt x="2244113" y="0"/>
                </a:lnTo>
                <a:lnTo>
                  <a:pt x="2244113" y="1447611"/>
                </a:lnTo>
                <a:lnTo>
                  <a:pt x="0" y="1447611"/>
                </a:lnTo>
                <a:lnTo>
                  <a:pt x="0" y="0"/>
                </a:lnTo>
                <a:close/>
              </a:path>
            </a:pathLst>
          </a:custGeom>
          <a:blipFill>
            <a:blip r:embed="rId5"/>
            <a:stretch>
              <a:fillRect/>
            </a:stretch>
          </a:blipFill>
        </p:spPr>
        <p:txBody>
          <a:bodyPr/>
          <a:lstStyle/>
          <a:p>
            <a:endParaRPr lang="es-ES" sz="900"/>
          </a:p>
        </p:txBody>
      </p:sp>
      <p:sp>
        <p:nvSpPr>
          <p:cNvPr id="14" name="Freeform 11">
            <a:hlinkClick r:id="rId6" tooltip="mailto:oficinadeldato@jccm.es"/>
            <a:extLst>
              <a:ext uri="{FF2B5EF4-FFF2-40B4-BE49-F238E27FC236}">
                <a16:creationId xmlns:a16="http://schemas.microsoft.com/office/drawing/2014/main" id="{26F9F248-E9A5-F404-B7F8-834090A65A2D}"/>
              </a:ext>
            </a:extLst>
          </p:cNvPr>
          <p:cNvSpPr>
            <a:spLocks noChangeAspect="1"/>
          </p:cNvSpPr>
          <p:nvPr/>
        </p:nvSpPr>
        <p:spPr>
          <a:xfrm>
            <a:off x="7452320" y="246582"/>
            <a:ext cx="1477009" cy="505876"/>
          </a:xfrm>
          <a:custGeom>
            <a:avLst/>
            <a:gdLst/>
            <a:ahLst/>
            <a:cxnLst/>
            <a:rect l="l" t="t" r="r" b="b"/>
            <a:pathLst>
              <a:path w="2719132" h="931303">
                <a:moveTo>
                  <a:pt x="0" y="0"/>
                </a:moveTo>
                <a:lnTo>
                  <a:pt x="2719132" y="0"/>
                </a:lnTo>
                <a:lnTo>
                  <a:pt x="2719132" y="931303"/>
                </a:lnTo>
                <a:lnTo>
                  <a:pt x="0" y="931303"/>
                </a:lnTo>
                <a:lnTo>
                  <a:pt x="0" y="0"/>
                </a:lnTo>
                <a:close/>
              </a:path>
            </a:pathLst>
          </a:custGeom>
          <a:blipFill>
            <a:blip r:embed="rId7"/>
            <a:stretch>
              <a:fillRect/>
            </a:stretch>
          </a:blipFill>
        </p:spPr>
        <p:txBody>
          <a:bodyPr/>
          <a:lstStyle/>
          <a:p>
            <a:endParaRPr lang="es-ES" sz="900"/>
          </a:p>
        </p:txBody>
      </p:sp>
      <p:sp>
        <p:nvSpPr>
          <p:cNvPr id="17" name="Título 7">
            <a:extLst>
              <a:ext uri="{FF2B5EF4-FFF2-40B4-BE49-F238E27FC236}">
                <a16:creationId xmlns:a16="http://schemas.microsoft.com/office/drawing/2014/main" id="{11B10FD4-0401-590D-488E-F9E8EA92F3FE}"/>
              </a:ext>
            </a:extLst>
          </p:cNvPr>
          <p:cNvSpPr txBox="1">
            <a:spLocks/>
          </p:cNvSpPr>
          <p:nvPr/>
        </p:nvSpPr>
        <p:spPr>
          <a:xfrm>
            <a:off x="492874" y="1714500"/>
            <a:ext cx="5069726" cy="321349"/>
          </a:xfrm>
          <a:prstGeom prst="rect">
            <a:avLst/>
          </a:prstGeom>
        </p:spPr>
        <p:txBody>
          <a:bodyPr vert="horz" wrap="square" lIns="38958" tIns="19479" rIns="38958" bIns="19479"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94791"/>
            <a:r>
              <a:rPr lang="es-ES" sz="2800" b="1" dirty="0"/>
              <a:t>Contenido</a:t>
            </a:r>
          </a:p>
        </p:txBody>
      </p:sp>
      <p:cxnSp>
        <p:nvCxnSpPr>
          <p:cNvPr id="18" name="Conector recto 17">
            <a:extLst>
              <a:ext uri="{FF2B5EF4-FFF2-40B4-BE49-F238E27FC236}">
                <a16:creationId xmlns:a16="http://schemas.microsoft.com/office/drawing/2014/main" id="{A8F794C7-1917-D700-E4C3-21FF960BC1C8}"/>
              </a:ext>
            </a:extLst>
          </p:cNvPr>
          <p:cNvCxnSpPr/>
          <p:nvPr/>
        </p:nvCxnSpPr>
        <p:spPr>
          <a:xfrm>
            <a:off x="410634" y="2140641"/>
            <a:ext cx="1530000" cy="0"/>
          </a:xfrm>
          <a:prstGeom prst="line">
            <a:avLst/>
          </a:prstGeom>
          <a:ln w="98425" cmpd="sng">
            <a:solidFill>
              <a:srgbClr val="00B0F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145556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6D30BA3-EF4E-48F2-BE15-27BE48DD4D68}"/>
              </a:ext>
            </a:extLst>
          </p:cNvPr>
          <p:cNvSpPr>
            <a:spLocks noGrp="1"/>
          </p:cNvSpPr>
          <p:nvPr>
            <p:ph type="sldNum" sz="quarter" idx="12"/>
          </p:nvPr>
        </p:nvSpPr>
        <p:spPr/>
        <p:txBody>
          <a:bodyPr/>
          <a:lstStyle/>
          <a:p>
            <a:fld id="{569CE299-2EBC-4FA1-91D4-B74AA17DBDFA}" type="slidenum">
              <a:rPr lang="es-ES" smtClean="0"/>
              <a:t>20</a:t>
            </a:fld>
            <a:endParaRPr lang="es-ES" dirty="0"/>
          </a:p>
        </p:txBody>
      </p:sp>
      <p:sp>
        <p:nvSpPr>
          <p:cNvPr id="5" name="Rectángulo: esquinas redondeadas 4">
            <a:extLst>
              <a:ext uri="{FF2B5EF4-FFF2-40B4-BE49-F238E27FC236}">
                <a16:creationId xmlns:a16="http://schemas.microsoft.com/office/drawing/2014/main" id="{21D4AD4E-78FE-431E-81AE-F67F4C09FA03}"/>
              </a:ext>
            </a:extLst>
          </p:cNvPr>
          <p:cNvSpPr/>
          <p:nvPr/>
        </p:nvSpPr>
        <p:spPr>
          <a:xfrm>
            <a:off x="524705" y="4509571"/>
            <a:ext cx="8022537" cy="365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El método de obtención de datos varía según sea la variable que se quiere estudiar.</a:t>
            </a:r>
          </a:p>
        </p:txBody>
      </p:sp>
      <p:pic>
        <p:nvPicPr>
          <p:cNvPr id="7" name="Imagen 6">
            <a:extLst>
              <a:ext uri="{FF2B5EF4-FFF2-40B4-BE49-F238E27FC236}">
                <a16:creationId xmlns:a16="http://schemas.microsoft.com/office/drawing/2014/main" id="{590A8465-A257-4F87-B321-382C02441E56}"/>
              </a:ext>
            </a:extLst>
          </p:cNvPr>
          <p:cNvPicPr>
            <a:picLocks noChangeAspect="1"/>
          </p:cNvPicPr>
          <p:nvPr/>
        </p:nvPicPr>
        <p:blipFill>
          <a:blip r:embed="rId2"/>
          <a:stretch>
            <a:fillRect/>
          </a:stretch>
        </p:blipFill>
        <p:spPr>
          <a:xfrm>
            <a:off x="755576" y="620304"/>
            <a:ext cx="7122864" cy="3573212"/>
          </a:xfrm>
          <a:prstGeom prst="rect">
            <a:avLst/>
          </a:prstGeom>
        </p:spPr>
      </p:pic>
      <p:sp>
        <p:nvSpPr>
          <p:cNvPr id="21" name="Rectángulo: esquinas redondeadas 20">
            <a:extLst>
              <a:ext uri="{FF2B5EF4-FFF2-40B4-BE49-F238E27FC236}">
                <a16:creationId xmlns:a16="http://schemas.microsoft.com/office/drawing/2014/main" id="{4E4EB7B7-DC4B-453B-8E00-6222A5676369}"/>
              </a:ext>
            </a:extLst>
          </p:cNvPr>
          <p:cNvSpPr/>
          <p:nvPr/>
        </p:nvSpPr>
        <p:spPr>
          <a:xfrm>
            <a:off x="997228" y="5085184"/>
            <a:ext cx="7149544" cy="156428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dirty="0"/>
              <a:t>Si queremos conocer la percepción del estado de salud de la población, será imprescindible realizar una encuesta o el Índice de Confianza Empresarial.</a:t>
            </a:r>
          </a:p>
          <a:p>
            <a:pPr marL="285750" indent="-285750">
              <a:buFont typeface="Arial" panose="020B0604020202020204" pitchFamily="34" charset="0"/>
              <a:buChar char="•"/>
            </a:pPr>
            <a:r>
              <a:rPr lang="es-ES" dirty="0"/>
              <a:t>Para analizar la búsqueda activa de empleo, pueden valer el paro registrado, pero la EPA ofrecerá una visión complementaria (subjetiva)</a:t>
            </a:r>
          </a:p>
        </p:txBody>
      </p:sp>
      <p:sp>
        <p:nvSpPr>
          <p:cNvPr id="8" name="Rectángulo 7">
            <a:extLst>
              <a:ext uri="{FF2B5EF4-FFF2-40B4-BE49-F238E27FC236}">
                <a16:creationId xmlns:a16="http://schemas.microsoft.com/office/drawing/2014/main" id="{52C56962-E4E3-470D-BE9C-2C7E57310B51}"/>
              </a:ext>
            </a:extLst>
          </p:cNvPr>
          <p:cNvSpPr/>
          <p:nvPr/>
        </p:nvSpPr>
        <p:spPr>
          <a:xfrm>
            <a:off x="395536" y="33390"/>
            <a:ext cx="8291264" cy="529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MÉTODOS DE OBTENCIÓN DE DATOS</a:t>
            </a:r>
            <a:endParaRPr lang="es-ES" sz="2000" b="1" u="sng" dirty="0"/>
          </a:p>
        </p:txBody>
      </p:sp>
    </p:spTree>
    <p:extLst>
      <p:ext uri="{BB962C8B-B14F-4D97-AF65-F5344CB8AC3E}">
        <p14:creationId xmlns:p14="http://schemas.microsoft.com/office/powerpoint/2010/main" val="4169613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A506DDB-1060-4EEF-8C76-4C11D2144CB3}"/>
              </a:ext>
            </a:extLst>
          </p:cNvPr>
          <p:cNvSpPr>
            <a:spLocks noGrp="1"/>
          </p:cNvSpPr>
          <p:nvPr>
            <p:ph type="sldNum" sz="quarter" idx="12"/>
          </p:nvPr>
        </p:nvSpPr>
        <p:spPr/>
        <p:txBody>
          <a:bodyPr/>
          <a:lstStyle/>
          <a:p>
            <a:fld id="{569CE299-2EBC-4FA1-91D4-B74AA17DBDFA}" type="slidenum">
              <a:rPr lang="es-ES" smtClean="0"/>
              <a:t>21</a:t>
            </a:fld>
            <a:endParaRPr lang="es-ES" dirty="0"/>
          </a:p>
        </p:txBody>
      </p:sp>
      <p:graphicFrame>
        <p:nvGraphicFramePr>
          <p:cNvPr id="3" name="Diagrama 2">
            <a:extLst>
              <a:ext uri="{FF2B5EF4-FFF2-40B4-BE49-F238E27FC236}">
                <a16:creationId xmlns:a16="http://schemas.microsoft.com/office/drawing/2014/main" id="{610BDA7D-6A75-4FEA-A221-429197F3614B}"/>
              </a:ext>
            </a:extLst>
          </p:cNvPr>
          <p:cNvGraphicFramePr/>
          <p:nvPr>
            <p:extLst>
              <p:ext uri="{D42A27DB-BD31-4B8C-83A1-F6EECF244321}">
                <p14:modId xmlns:p14="http://schemas.microsoft.com/office/powerpoint/2010/main" val="215947505"/>
              </p:ext>
            </p:extLst>
          </p:nvPr>
        </p:nvGraphicFramePr>
        <p:xfrm>
          <a:off x="-611597" y="1781908"/>
          <a:ext cx="5111589" cy="371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a:extLst>
              <a:ext uri="{FF2B5EF4-FFF2-40B4-BE49-F238E27FC236}">
                <a16:creationId xmlns:a16="http://schemas.microsoft.com/office/drawing/2014/main" id="{5B98F27F-4D28-42E9-8920-3075C39B61F4}"/>
              </a:ext>
            </a:extLst>
          </p:cNvPr>
          <p:cNvGraphicFramePr/>
          <p:nvPr>
            <p:extLst>
              <p:ext uri="{D42A27DB-BD31-4B8C-83A1-F6EECF244321}">
                <p14:modId xmlns:p14="http://schemas.microsoft.com/office/powerpoint/2010/main" val="1970482562"/>
              </p:ext>
            </p:extLst>
          </p:nvPr>
        </p:nvGraphicFramePr>
        <p:xfrm>
          <a:off x="4484944" y="1650206"/>
          <a:ext cx="4103476" cy="29861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Imagen 4">
            <a:extLst>
              <a:ext uri="{FF2B5EF4-FFF2-40B4-BE49-F238E27FC236}">
                <a16:creationId xmlns:a16="http://schemas.microsoft.com/office/drawing/2014/main" id="{AA4C5504-D566-4099-8F8A-964F363BF8A4}"/>
              </a:ext>
            </a:extLst>
          </p:cNvPr>
          <p:cNvPicPr>
            <a:picLocks noChangeAspect="1"/>
          </p:cNvPicPr>
          <p:nvPr/>
        </p:nvPicPr>
        <p:blipFill>
          <a:blip r:embed="rId12"/>
          <a:stretch>
            <a:fillRect/>
          </a:stretch>
        </p:blipFill>
        <p:spPr>
          <a:xfrm>
            <a:off x="765181" y="923854"/>
            <a:ext cx="2072961" cy="726352"/>
          </a:xfrm>
          <a:prstGeom prst="rect">
            <a:avLst/>
          </a:prstGeom>
        </p:spPr>
      </p:pic>
      <p:pic>
        <p:nvPicPr>
          <p:cNvPr id="6" name="Imagen 5">
            <a:extLst>
              <a:ext uri="{FF2B5EF4-FFF2-40B4-BE49-F238E27FC236}">
                <a16:creationId xmlns:a16="http://schemas.microsoft.com/office/drawing/2014/main" id="{B833FAF9-A52F-49FF-BD2B-C5B2B5AB9177}"/>
              </a:ext>
            </a:extLst>
          </p:cNvPr>
          <p:cNvPicPr>
            <a:picLocks noChangeAspect="1"/>
          </p:cNvPicPr>
          <p:nvPr/>
        </p:nvPicPr>
        <p:blipFill>
          <a:blip r:embed="rId13"/>
          <a:stretch>
            <a:fillRect/>
          </a:stretch>
        </p:blipFill>
        <p:spPr>
          <a:xfrm>
            <a:off x="5619713" y="1003693"/>
            <a:ext cx="1833937" cy="684775"/>
          </a:xfrm>
          <a:prstGeom prst="rect">
            <a:avLst/>
          </a:prstGeom>
        </p:spPr>
      </p:pic>
      <p:grpSp>
        <p:nvGrpSpPr>
          <p:cNvPr id="16" name="Grupo 15">
            <a:extLst>
              <a:ext uri="{FF2B5EF4-FFF2-40B4-BE49-F238E27FC236}">
                <a16:creationId xmlns:a16="http://schemas.microsoft.com/office/drawing/2014/main" id="{A069FDDE-EB60-4253-B095-707B4291D96A}"/>
              </a:ext>
            </a:extLst>
          </p:cNvPr>
          <p:cNvGrpSpPr/>
          <p:nvPr/>
        </p:nvGrpSpPr>
        <p:grpSpPr>
          <a:xfrm>
            <a:off x="705740" y="271287"/>
            <a:ext cx="7526840" cy="601735"/>
            <a:chOff x="436066" y="496"/>
            <a:chExt cx="2321718" cy="1160859"/>
          </a:xfrm>
        </p:grpSpPr>
        <p:sp>
          <p:nvSpPr>
            <p:cNvPr id="17" name="Rectángulo: esquinas redondeadas 16">
              <a:extLst>
                <a:ext uri="{FF2B5EF4-FFF2-40B4-BE49-F238E27FC236}">
                  <a16:creationId xmlns:a16="http://schemas.microsoft.com/office/drawing/2014/main" id="{90BB0676-92FF-4BC4-8EF3-7EAAFCFCFC2A}"/>
                </a:ext>
              </a:extLst>
            </p:cNvPr>
            <p:cNvSpPr/>
            <p:nvPr/>
          </p:nvSpPr>
          <p:spPr>
            <a:xfrm>
              <a:off x="436066" y="496"/>
              <a:ext cx="2321718" cy="116085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ángulo: esquinas redondeadas 4">
              <a:extLst>
                <a:ext uri="{FF2B5EF4-FFF2-40B4-BE49-F238E27FC236}">
                  <a16:creationId xmlns:a16="http://schemas.microsoft.com/office/drawing/2014/main" id="{8D884899-0336-4678-91FD-D8CE06426784}"/>
                </a:ext>
              </a:extLst>
            </p:cNvPr>
            <p:cNvSpPr txBox="1"/>
            <p:nvPr/>
          </p:nvSpPr>
          <p:spPr>
            <a:xfrm>
              <a:off x="470066" y="34496"/>
              <a:ext cx="2253718" cy="10928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MÉTODOS DE OBTENCIÓN DE DATOS </a:t>
              </a:r>
            </a:p>
          </p:txBody>
        </p:sp>
      </p:grpSp>
      <p:grpSp>
        <p:nvGrpSpPr>
          <p:cNvPr id="19" name="Grupo 18">
            <a:extLst>
              <a:ext uri="{FF2B5EF4-FFF2-40B4-BE49-F238E27FC236}">
                <a16:creationId xmlns:a16="http://schemas.microsoft.com/office/drawing/2014/main" id="{721115CB-8698-42D8-93D7-D3681B62DEDE}"/>
              </a:ext>
            </a:extLst>
          </p:cNvPr>
          <p:cNvGrpSpPr/>
          <p:nvPr/>
        </p:nvGrpSpPr>
        <p:grpSpPr>
          <a:xfrm>
            <a:off x="365684" y="5569341"/>
            <a:ext cx="8435280" cy="1259429"/>
            <a:chOff x="436066" y="496"/>
            <a:chExt cx="2321718" cy="1160859"/>
          </a:xfrm>
        </p:grpSpPr>
        <p:sp>
          <p:nvSpPr>
            <p:cNvPr id="20" name="Rectángulo: esquinas redondeadas 19">
              <a:extLst>
                <a:ext uri="{FF2B5EF4-FFF2-40B4-BE49-F238E27FC236}">
                  <a16:creationId xmlns:a16="http://schemas.microsoft.com/office/drawing/2014/main" id="{2C81791D-CFA1-4ED3-A8D0-C5DD73979872}"/>
                </a:ext>
              </a:extLst>
            </p:cNvPr>
            <p:cNvSpPr/>
            <p:nvPr/>
          </p:nvSpPr>
          <p:spPr>
            <a:xfrm>
              <a:off x="436066" y="496"/>
              <a:ext cx="2321718" cy="116085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ángulo: esquinas redondeadas 4">
              <a:extLst>
                <a:ext uri="{FF2B5EF4-FFF2-40B4-BE49-F238E27FC236}">
                  <a16:creationId xmlns:a16="http://schemas.microsoft.com/office/drawing/2014/main" id="{EB13FE1A-4258-4891-9B35-BF868BEEA82C}"/>
                </a:ext>
              </a:extLst>
            </p:cNvPr>
            <p:cNvSpPr txBox="1"/>
            <p:nvPr/>
          </p:nvSpPr>
          <p:spPr>
            <a:xfrm>
              <a:off x="470066" y="34496"/>
              <a:ext cx="2253718" cy="10928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000" kern="1200" dirty="0"/>
                <a:t>SON MÉTODOS COMPLEMENTARIOS: ABORDAN PERSPECTIVAS Y ÁMBITOS DISTINTOS QUE AYUDAN A TENER UNA VISIÓN GLOBAL SOBRE EL TEMA. </a:t>
              </a:r>
            </a:p>
            <a:p>
              <a:pPr marL="0" lvl="0" indent="0" algn="ctr" defTabSz="1066800">
                <a:lnSpc>
                  <a:spcPct val="90000"/>
                </a:lnSpc>
                <a:spcBef>
                  <a:spcPct val="0"/>
                </a:spcBef>
                <a:spcAft>
                  <a:spcPct val="35000"/>
                </a:spcAft>
                <a:buNone/>
              </a:pPr>
              <a:r>
                <a:rPr lang="es-ES" sz="2000" kern="1200" dirty="0"/>
                <a:t>Ejemplo; para registrado y EPA o Afiliación (CC) y DIRCE</a:t>
              </a:r>
            </a:p>
          </p:txBody>
        </p:sp>
      </p:grpSp>
    </p:spTree>
    <p:extLst>
      <p:ext uri="{BB962C8B-B14F-4D97-AF65-F5344CB8AC3E}">
        <p14:creationId xmlns:p14="http://schemas.microsoft.com/office/powerpoint/2010/main" val="182705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0DF856B-EBB9-FE52-555B-80B229678F51}"/>
              </a:ext>
            </a:extLst>
          </p:cNvPr>
          <p:cNvSpPr>
            <a:spLocks noGrp="1"/>
          </p:cNvSpPr>
          <p:nvPr>
            <p:ph type="sldNum" sz="quarter" idx="12"/>
          </p:nvPr>
        </p:nvSpPr>
        <p:spPr/>
        <p:txBody>
          <a:bodyPr/>
          <a:lstStyle/>
          <a:p>
            <a:fld id="{569CE299-2EBC-4FA1-91D4-B74AA17DBDFA}" type="slidenum">
              <a:rPr lang="es-ES" smtClean="0"/>
              <a:t>22</a:t>
            </a:fld>
            <a:endParaRPr lang="es-ES" dirty="0"/>
          </a:p>
        </p:txBody>
      </p:sp>
      <p:sp>
        <p:nvSpPr>
          <p:cNvPr id="3" name="Rectángulo: esquinas redondeadas 2">
            <a:extLst>
              <a:ext uri="{FF2B5EF4-FFF2-40B4-BE49-F238E27FC236}">
                <a16:creationId xmlns:a16="http://schemas.microsoft.com/office/drawing/2014/main" id="{C536C7F2-0A57-FC30-7368-3C38D55D8FD2}"/>
              </a:ext>
            </a:extLst>
          </p:cNvPr>
          <p:cNvSpPr/>
          <p:nvPr/>
        </p:nvSpPr>
        <p:spPr>
          <a:xfrm>
            <a:off x="1403648" y="328879"/>
            <a:ext cx="6120680" cy="720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FORMAS DE VISUALIZAR LOS DATOS ESTADÍSTICOS</a:t>
            </a:r>
          </a:p>
        </p:txBody>
      </p:sp>
      <p:pic>
        <p:nvPicPr>
          <p:cNvPr id="5" name="Imagen 4" descr="Tabla&#10;&#10;El contenido generado por IA puede ser incorrecto.">
            <a:extLst>
              <a:ext uri="{FF2B5EF4-FFF2-40B4-BE49-F238E27FC236}">
                <a16:creationId xmlns:a16="http://schemas.microsoft.com/office/drawing/2014/main" id="{A1018AA5-0CB5-77C7-5F30-55AC236910AF}"/>
              </a:ext>
            </a:extLst>
          </p:cNvPr>
          <p:cNvPicPr>
            <a:picLocks noChangeAspect="1"/>
          </p:cNvPicPr>
          <p:nvPr/>
        </p:nvPicPr>
        <p:blipFill>
          <a:blip r:embed="rId3"/>
          <a:stretch>
            <a:fillRect/>
          </a:stretch>
        </p:blipFill>
        <p:spPr>
          <a:xfrm>
            <a:off x="1619672" y="1402383"/>
            <a:ext cx="6296904" cy="2210108"/>
          </a:xfrm>
          <a:prstGeom prst="rect">
            <a:avLst/>
          </a:prstGeom>
        </p:spPr>
      </p:pic>
      <p:graphicFrame>
        <p:nvGraphicFramePr>
          <p:cNvPr id="6" name="Gráfico 5">
            <a:extLst>
              <a:ext uri="{FF2B5EF4-FFF2-40B4-BE49-F238E27FC236}">
                <a16:creationId xmlns:a16="http://schemas.microsoft.com/office/drawing/2014/main" id="{B4FF4A92-C03F-934C-A659-2B243260E552}"/>
              </a:ext>
            </a:extLst>
          </p:cNvPr>
          <p:cNvGraphicFramePr>
            <a:graphicFrameLocks/>
          </p:cNvGraphicFramePr>
          <p:nvPr>
            <p:extLst>
              <p:ext uri="{D42A27DB-BD31-4B8C-83A1-F6EECF244321}">
                <p14:modId xmlns:p14="http://schemas.microsoft.com/office/powerpoint/2010/main" val="3729705237"/>
              </p:ext>
            </p:extLst>
          </p:nvPr>
        </p:nvGraphicFramePr>
        <p:xfrm>
          <a:off x="1801166" y="3820424"/>
          <a:ext cx="5544616" cy="2901051"/>
        </p:xfrm>
        <a:graphic>
          <a:graphicData uri="http://schemas.openxmlformats.org/drawingml/2006/chart">
            <c:chart xmlns:c="http://schemas.openxmlformats.org/drawingml/2006/chart" xmlns:r="http://schemas.openxmlformats.org/officeDocument/2006/relationships" r:id="rId4"/>
          </a:graphicData>
        </a:graphic>
      </p:graphicFrame>
      <p:sp>
        <p:nvSpPr>
          <p:cNvPr id="7" name="Flecha: a la derecha 6">
            <a:extLst>
              <a:ext uri="{FF2B5EF4-FFF2-40B4-BE49-F238E27FC236}">
                <a16:creationId xmlns:a16="http://schemas.microsoft.com/office/drawing/2014/main" id="{0F8C5D30-69FC-3A14-D5A5-5E792981DA46}"/>
              </a:ext>
            </a:extLst>
          </p:cNvPr>
          <p:cNvSpPr/>
          <p:nvPr/>
        </p:nvSpPr>
        <p:spPr>
          <a:xfrm>
            <a:off x="251520" y="2060848"/>
            <a:ext cx="1296144" cy="7200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Tabla</a:t>
            </a:r>
          </a:p>
        </p:txBody>
      </p:sp>
      <p:sp>
        <p:nvSpPr>
          <p:cNvPr id="8" name="Flecha: a la derecha 7">
            <a:extLst>
              <a:ext uri="{FF2B5EF4-FFF2-40B4-BE49-F238E27FC236}">
                <a16:creationId xmlns:a16="http://schemas.microsoft.com/office/drawing/2014/main" id="{4FC0B3E0-3949-9239-FE8D-3709A6F1F4DF}"/>
              </a:ext>
            </a:extLst>
          </p:cNvPr>
          <p:cNvSpPr/>
          <p:nvPr/>
        </p:nvSpPr>
        <p:spPr>
          <a:xfrm>
            <a:off x="248339" y="4653136"/>
            <a:ext cx="1296144" cy="7200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Gráfico</a:t>
            </a:r>
          </a:p>
        </p:txBody>
      </p:sp>
    </p:spTree>
    <p:extLst>
      <p:ext uri="{BB962C8B-B14F-4D97-AF65-F5344CB8AC3E}">
        <p14:creationId xmlns:p14="http://schemas.microsoft.com/office/powerpoint/2010/main" val="42927208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El contenido generado por IA puede ser incorrecto.">
            <a:extLst>
              <a:ext uri="{FF2B5EF4-FFF2-40B4-BE49-F238E27FC236}">
                <a16:creationId xmlns:a16="http://schemas.microsoft.com/office/drawing/2014/main" id="{F5996FBF-C14B-8C53-0334-2BFD5C288FC0}"/>
              </a:ext>
            </a:extLst>
          </p:cNvPr>
          <p:cNvPicPr>
            <a:picLocks noChangeAspect="1"/>
          </p:cNvPicPr>
          <p:nvPr/>
        </p:nvPicPr>
        <p:blipFill>
          <a:blip r:embed="rId2"/>
          <a:stretch>
            <a:fillRect/>
          </a:stretch>
        </p:blipFill>
        <p:spPr>
          <a:xfrm>
            <a:off x="1175405" y="2142627"/>
            <a:ext cx="6793190" cy="4241903"/>
          </a:xfrm>
          <a:prstGeom prst="rect">
            <a:avLst/>
          </a:prstGeom>
        </p:spPr>
      </p:pic>
      <p:sp>
        <p:nvSpPr>
          <p:cNvPr id="4" name="Rectángulo: esquinas redondeadas 3">
            <a:extLst>
              <a:ext uri="{FF2B5EF4-FFF2-40B4-BE49-F238E27FC236}">
                <a16:creationId xmlns:a16="http://schemas.microsoft.com/office/drawing/2014/main" id="{E6D45578-9356-700F-91F2-D6FA3F9D81E6}"/>
              </a:ext>
            </a:extLst>
          </p:cNvPr>
          <p:cNvSpPr/>
          <p:nvPr/>
        </p:nvSpPr>
        <p:spPr>
          <a:xfrm>
            <a:off x="1497330" y="476672"/>
            <a:ext cx="6149340" cy="7543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t>UN TIPO ESPECIAL DE GRÁFICO:</a:t>
            </a:r>
          </a:p>
          <a:p>
            <a:pPr algn="ctr"/>
            <a:r>
              <a:rPr lang="es-ES" sz="1600" b="1" dirty="0"/>
              <a:t>PIRÁMIDE DE POBLACIÓN</a:t>
            </a:r>
          </a:p>
        </p:txBody>
      </p:sp>
      <p:sp>
        <p:nvSpPr>
          <p:cNvPr id="2" name="Rectángulo 1">
            <a:extLst>
              <a:ext uri="{FF2B5EF4-FFF2-40B4-BE49-F238E27FC236}">
                <a16:creationId xmlns:a16="http://schemas.microsoft.com/office/drawing/2014/main" id="{BE5A256D-C908-4F27-906B-649EF44171F0}"/>
              </a:ext>
            </a:extLst>
          </p:cNvPr>
          <p:cNvSpPr/>
          <p:nvPr/>
        </p:nvSpPr>
        <p:spPr>
          <a:xfrm>
            <a:off x="1366956" y="1651466"/>
            <a:ext cx="6410088" cy="276999"/>
          </a:xfrm>
          <a:prstGeom prst="rect">
            <a:avLst/>
          </a:prstGeom>
        </p:spPr>
        <p:txBody>
          <a:bodyPr wrap="none">
            <a:spAutoFit/>
          </a:bodyPr>
          <a:lstStyle/>
          <a:p>
            <a:r>
              <a:rPr lang="es-ES" sz="1200" b="1" dirty="0">
                <a:latin typeface="Arial" panose="020B0604020202020204" pitchFamily="34" charset="0"/>
                <a:cs typeface="Arial" panose="020B0604020202020204" pitchFamily="34" charset="0"/>
              </a:rPr>
              <a:t>PIRÁMIDES DE POBLACIÓN DE PUERTOLLANO (BARRAS) Y ESPAÑA (LÍNEA ROJA)</a:t>
            </a:r>
            <a:endParaRPr lang="es-E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0128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E20B28D-036F-49E3-BB76-7719ED289D06}"/>
              </a:ext>
            </a:extLst>
          </p:cNvPr>
          <p:cNvSpPr>
            <a:spLocks noGrp="1"/>
          </p:cNvSpPr>
          <p:nvPr>
            <p:ph type="sldNum" sz="quarter" idx="12"/>
          </p:nvPr>
        </p:nvSpPr>
        <p:spPr/>
        <p:txBody>
          <a:bodyPr/>
          <a:lstStyle/>
          <a:p>
            <a:fld id="{569CE299-2EBC-4FA1-91D4-B74AA17DBDFA}" type="slidenum">
              <a:rPr lang="es-ES" smtClean="0"/>
              <a:t>24</a:t>
            </a:fld>
            <a:endParaRPr lang="es-ES" dirty="0"/>
          </a:p>
        </p:txBody>
      </p:sp>
      <p:pic>
        <p:nvPicPr>
          <p:cNvPr id="4" name="Imagen 3">
            <a:extLst>
              <a:ext uri="{FF2B5EF4-FFF2-40B4-BE49-F238E27FC236}">
                <a16:creationId xmlns:a16="http://schemas.microsoft.com/office/drawing/2014/main" id="{C078108A-247B-4FF6-BEC7-0E449180836A}"/>
              </a:ext>
            </a:extLst>
          </p:cNvPr>
          <p:cNvPicPr>
            <a:picLocks noChangeAspect="1"/>
          </p:cNvPicPr>
          <p:nvPr/>
        </p:nvPicPr>
        <p:blipFill>
          <a:blip r:embed="rId2"/>
          <a:stretch>
            <a:fillRect/>
          </a:stretch>
        </p:blipFill>
        <p:spPr>
          <a:xfrm>
            <a:off x="457200" y="900123"/>
            <a:ext cx="7846446" cy="5792014"/>
          </a:xfrm>
          <a:prstGeom prst="rect">
            <a:avLst/>
          </a:prstGeom>
        </p:spPr>
      </p:pic>
      <p:pic>
        <p:nvPicPr>
          <p:cNvPr id="5" name="Imagen 4">
            <a:extLst>
              <a:ext uri="{FF2B5EF4-FFF2-40B4-BE49-F238E27FC236}">
                <a16:creationId xmlns:a16="http://schemas.microsoft.com/office/drawing/2014/main" id="{6AC356C8-80A5-45DB-8C85-83D242507B0E}"/>
              </a:ext>
            </a:extLst>
          </p:cNvPr>
          <p:cNvPicPr>
            <a:picLocks noChangeAspect="1"/>
          </p:cNvPicPr>
          <p:nvPr/>
        </p:nvPicPr>
        <p:blipFill>
          <a:blip r:embed="rId3"/>
          <a:stretch>
            <a:fillRect/>
          </a:stretch>
        </p:blipFill>
        <p:spPr>
          <a:xfrm>
            <a:off x="6732240" y="4558998"/>
            <a:ext cx="2162477" cy="2162477"/>
          </a:xfrm>
          <a:prstGeom prst="rect">
            <a:avLst/>
          </a:prstGeom>
        </p:spPr>
      </p:pic>
      <p:sp>
        <p:nvSpPr>
          <p:cNvPr id="6" name="Flecha: a la derecha 5">
            <a:extLst>
              <a:ext uri="{FF2B5EF4-FFF2-40B4-BE49-F238E27FC236}">
                <a16:creationId xmlns:a16="http://schemas.microsoft.com/office/drawing/2014/main" id="{A458232F-E2EB-4E15-9432-9DA934ED5E19}"/>
              </a:ext>
            </a:extLst>
          </p:cNvPr>
          <p:cNvSpPr/>
          <p:nvPr/>
        </p:nvSpPr>
        <p:spPr>
          <a:xfrm>
            <a:off x="2267744" y="0"/>
            <a:ext cx="3628528" cy="67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Cartografía (mapas y visores)</a:t>
            </a:r>
          </a:p>
        </p:txBody>
      </p:sp>
    </p:spTree>
    <p:extLst>
      <p:ext uri="{BB962C8B-B14F-4D97-AF65-F5344CB8AC3E}">
        <p14:creationId xmlns:p14="http://schemas.microsoft.com/office/powerpoint/2010/main" val="14981040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0A8A1AA-415C-DED4-53DB-09E3B4B3F989}"/>
              </a:ext>
            </a:extLst>
          </p:cNvPr>
          <p:cNvSpPr>
            <a:spLocks noGrp="1"/>
          </p:cNvSpPr>
          <p:nvPr>
            <p:ph type="sldNum" sz="quarter" idx="12"/>
          </p:nvPr>
        </p:nvSpPr>
        <p:spPr/>
        <p:txBody>
          <a:bodyPr/>
          <a:lstStyle/>
          <a:p>
            <a:fld id="{569CE299-2EBC-4FA1-91D4-B74AA17DBDFA}" type="slidenum">
              <a:rPr lang="es-ES" smtClean="0"/>
              <a:t>25</a:t>
            </a:fld>
            <a:endParaRPr lang="es-ES" dirty="0"/>
          </a:p>
        </p:txBody>
      </p:sp>
      <p:pic>
        <p:nvPicPr>
          <p:cNvPr id="4" name="Imagen 3" descr="Mapa&#10;&#10;El contenido generado por IA puede ser incorrecto.">
            <a:extLst>
              <a:ext uri="{FF2B5EF4-FFF2-40B4-BE49-F238E27FC236}">
                <a16:creationId xmlns:a16="http://schemas.microsoft.com/office/drawing/2014/main" id="{0F81DF36-3310-DA5E-8883-2B7AC836341F}"/>
              </a:ext>
            </a:extLst>
          </p:cNvPr>
          <p:cNvPicPr>
            <a:picLocks noChangeAspect="1"/>
          </p:cNvPicPr>
          <p:nvPr/>
        </p:nvPicPr>
        <p:blipFill>
          <a:blip r:embed="rId3"/>
          <a:stretch>
            <a:fillRect/>
          </a:stretch>
        </p:blipFill>
        <p:spPr>
          <a:xfrm>
            <a:off x="0" y="514395"/>
            <a:ext cx="9144000" cy="6439561"/>
          </a:xfrm>
          <a:prstGeom prst="rect">
            <a:avLst/>
          </a:prstGeom>
        </p:spPr>
      </p:pic>
      <p:sp>
        <p:nvSpPr>
          <p:cNvPr id="5" name="CuadroTexto 4">
            <a:extLst>
              <a:ext uri="{FF2B5EF4-FFF2-40B4-BE49-F238E27FC236}">
                <a16:creationId xmlns:a16="http://schemas.microsoft.com/office/drawing/2014/main" id="{BBA49108-3AEC-7BFF-2C5A-C21CA2AB525C}"/>
              </a:ext>
            </a:extLst>
          </p:cNvPr>
          <p:cNvSpPr txBox="1"/>
          <p:nvPr/>
        </p:nvSpPr>
        <p:spPr>
          <a:xfrm>
            <a:off x="0" y="6467296"/>
            <a:ext cx="1979712" cy="461665"/>
          </a:xfrm>
          <a:prstGeom prst="rect">
            <a:avLst/>
          </a:prstGeom>
          <a:solidFill>
            <a:schemeClr val="bg1"/>
          </a:solidFill>
        </p:spPr>
        <p:txBody>
          <a:bodyPr wrap="square" rtlCol="0">
            <a:spAutoFit/>
          </a:bodyPr>
          <a:lstStyle/>
          <a:p>
            <a:r>
              <a:rPr lang="es-ES" sz="800" dirty="0">
                <a:solidFill>
                  <a:schemeClr val="bg1"/>
                </a:solidFill>
                <a:latin typeface="Arial" panose="020B0604020202020204" pitchFamily="34" charset="0"/>
                <a:cs typeface="Arial" panose="020B0604020202020204" pitchFamily="34" charset="0"/>
              </a:rPr>
              <a:t>L</a:t>
            </a:r>
          </a:p>
          <a:p>
            <a:r>
              <a:rPr lang="es-ES" sz="800" dirty="0">
                <a:solidFill>
                  <a:schemeClr val="bg1"/>
                </a:solidFill>
                <a:latin typeface="Arial" panose="020B0604020202020204" pitchFamily="34" charset="0"/>
                <a:cs typeface="Arial" panose="020B0604020202020204" pitchFamily="34" charset="0"/>
              </a:rPr>
              <a:t>L</a:t>
            </a:r>
          </a:p>
          <a:p>
            <a:r>
              <a:rPr lang="es-ES" sz="800" dirty="0">
                <a:solidFill>
                  <a:schemeClr val="bg1"/>
                </a:solidFill>
                <a:latin typeface="Arial" panose="020B0604020202020204" pitchFamily="34" charset="0"/>
                <a:cs typeface="Arial" panose="020B0604020202020204" pitchFamily="34" charset="0"/>
              </a:rPr>
              <a:t>l</a:t>
            </a:r>
          </a:p>
        </p:txBody>
      </p:sp>
      <p:sp>
        <p:nvSpPr>
          <p:cNvPr id="6" name="CuadroTexto 5">
            <a:extLst>
              <a:ext uri="{FF2B5EF4-FFF2-40B4-BE49-F238E27FC236}">
                <a16:creationId xmlns:a16="http://schemas.microsoft.com/office/drawing/2014/main" id="{682911BF-456A-C36C-24E1-9F7A09E6A0B8}"/>
              </a:ext>
            </a:extLst>
          </p:cNvPr>
          <p:cNvSpPr txBox="1"/>
          <p:nvPr/>
        </p:nvSpPr>
        <p:spPr>
          <a:xfrm>
            <a:off x="259904" y="5741640"/>
            <a:ext cx="1979712" cy="584775"/>
          </a:xfrm>
          <a:prstGeom prst="rect">
            <a:avLst/>
          </a:prstGeom>
          <a:solidFill>
            <a:schemeClr val="bg1"/>
          </a:solidFill>
        </p:spPr>
        <p:txBody>
          <a:bodyPr wrap="square" rtlCol="0">
            <a:spAutoFit/>
          </a:bodyPr>
          <a:lstStyle/>
          <a:p>
            <a:r>
              <a:rPr lang="es-ES" sz="800" dirty="0">
                <a:latin typeface="Arial" panose="020B0604020202020204" pitchFamily="34" charset="0"/>
                <a:cs typeface="Arial" panose="020B0604020202020204" pitchFamily="34" charset="0"/>
              </a:rPr>
              <a:t>Servicio de Estadística</a:t>
            </a:r>
          </a:p>
          <a:p>
            <a:r>
              <a:rPr lang="es-ES" sz="800" dirty="0">
                <a:latin typeface="Arial" panose="020B0604020202020204" pitchFamily="34" charset="0"/>
                <a:cs typeface="Arial" panose="020B0604020202020204" pitchFamily="34" charset="0"/>
              </a:rPr>
              <a:t>Oficina del Dato</a:t>
            </a:r>
          </a:p>
          <a:p>
            <a:r>
              <a:rPr lang="es-ES" sz="800" dirty="0">
                <a:latin typeface="Arial" panose="020B0604020202020204" pitchFamily="34" charset="0"/>
                <a:cs typeface="Arial" panose="020B0604020202020204" pitchFamily="34" charset="0"/>
              </a:rPr>
              <a:t>Vicepresidencia Primera JCCM</a:t>
            </a:r>
          </a:p>
          <a:p>
            <a:r>
              <a:rPr lang="es-ES" sz="800" dirty="0">
                <a:latin typeface="Arial" panose="020B0604020202020204" pitchFamily="34" charset="0"/>
                <a:cs typeface="Arial" panose="020B0604020202020204" pitchFamily="34" charset="0"/>
              </a:rPr>
              <a:t>Febrero 2021</a:t>
            </a:r>
          </a:p>
        </p:txBody>
      </p:sp>
      <p:sp>
        <p:nvSpPr>
          <p:cNvPr id="7" name="Flecha: a la derecha 6">
            <a:extLst>
              <a:ext uri="{FF2B5EF4-FFF2-40B4-BE49-F238E27FC236}">
                <a16:creationId xmlns:a16="http://schemas.microsoft.com/office/drawing/2014/main" id="{0581DE74-A899-F4C3-B648-800D21BFFF83}"/>
              </a:ext>
            </a:extLst>
          </p:cNvPr>
          <p:cNvSpPr/>
          <p:nvPr/>
        </p:nvSpPr>
        <p:spPr>
          <a:xfrm>
            <a:off x="2239616" y="0"/>
            <a:ext cx="3628528" cy="67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Cartografía (mapas y visores)</a:t>
            </a:r>
          </a:p>
        </p:txBody>
      </p:sp>
    </p:spTree>
    <p:extLst>
      <p:ext uri="{BB962C8B-B14F-4D97-AF65-F5344CB8AC3E}">
        <p14:creationId xmlns:p14="http://schemas.microsoft.com/office/powerpoint/2010/main" val="28621869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68EE5C1-84B1-484A-A81A-0F160789B168}"/>
              </a:ext>
            </a:extLst>
          </p:cNvPr>
          <p:cNvSpPr>
            <a:spLocks noGrp="1"/>
          </p:cNvSpPr>
          <p:nvPr>
            <p:ph type="sldNum" sz="quarter" idx="12"/>
          </p:nvPr>
        </p:nvSpPr>
        <p:spPr/>
        <p:txBody>
          <a:bodyPr/>
          <a:lstStyle/>
          <a:p>
            <a:fld id="{569CE299-2EBC-4FA1-91D4-B74AA17DBDFA}" type="slidenum">
              <a:rPr lang="es-ES" smtClean="0"/>
              <a:t>26</a:t>
            </a:fld>
            <a:endParaRPr lang="es-ES" dirty="0"/>
          </a:p>
        </p:txBody>
      </p:sp>
      <p:sp>
        <p:nvSpPr>
          <p:cNvPr id="3" name="Rectángulo: esquinas redondeadas 2">
            <a:extLst>
              <a:ext uri="{FF2B5EF4-FFF2-40B4-BE49-F238E27FC236}">
                <a16:creationId xmlns:a16="http://schemas.microsoft.com/office/drawing/2014/main" id="{006D7C10-26E8-2BE0-E2E9-6CE27349BD26}"/>
              </a:ext>
            </a:extLst>
          </p:cNvPr>
          <p:cNvSpPr/>
          <p:nvPr/>
        </p:nvSpPr>
        <p:spPr>
          <a:xfrm>
            <a:off x="1475656" y="332656"/>
            <a:ext cx="5616624"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EJEMPLOS:  INFORMACIÓN ESTADÍSTICA COMO BASE DE POLÍTICAS PÚBLICAS</a:t>
            </a:r>
          </a:p>
        </p:txBody>
      </p:sp>
      <p:sp>
        <p:nvSpPr>
          <p:cNvPr id="4" name="Rectángulo: esquinas redondeadas 3">
            <a:extLst>
              <a:ext uri="{FF2B5EF4-FFF2-40B4-BE49-F238E27FC236}">
                <a16:creationId xmlns:a16="http://schemas.microsoft.com/office/drawing/2014/main" id="{C314A794-F29A-5C0D-D36B-4399B11FDF94}"/>
              </a:ext>
            </a:extLst>
          </p:cNvPr>
          <p:cNvSpPr/>
          <p:nvPr/>
        </p:nvSpPr>
        <p:spPr>
          <a:xfrm>
            <a:off x="450338" y="1445223"/>
            <a:ext cx="1872208"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INFORMACIÓN ESTADÍSTICA</a:t>
            </a:r>
          </a:p>
        </p:txBody>
      </p:sp>
      <p:sp>
        <p:nvSpPr>
          <p:cNvPr id="5" name="Rectángulo: esquinas redondeadas 4">
            <a:extLst>
              <a:ext uri="{FF2B5EF4-FFF2-40B4-BE49-F238E27FC236}">
                <a16:creationId xmlns:a16="http://schemas.microsoft.com/office/drawing/2014/main" id="{C110FE08-C66F-D960-D390-7D9F7C838B74}"/>
              </a:ext>
            </a:extLst>
          </p:cNvPr>
          <p:cNvSpPr/>
          <p:nvPr/>
        </p:nvSpPr>
        <p:spPr>
          <a:xfrm>
            <a:off x="3527884" y="1445223"/>
            <a:ext cx="2088232"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SE MANIFIESTA UN PROBLEMA</a:t>
            </a:r>
          </a:p>
        </p:txBody>
      </p:sp>
      <p:sp>
        <p:nvSpPr>
          <p:cNvPr id="6" name="Rectángulo: esquinas redondeadas 5">
            <a:extLst>
              <a:ext uri="{FF2B5EF4-FFF2-40B4-BE49-F238E27FC236}">
                <a16:creationId xmlns:a16="http://schemas.microsoft.com/office/drawing/2014/main" id="{8E97D40D-6623-59D2-892A-F3E91A3A7EE9}"/>
              </a:ext>
            </a:extLst>
          </p:cNvPr>
          <p:cNvSpPr/>
          <p:nvPr/>
        </p:nvSpPr>
        <p:spPr>
          <a:xfrm>
            <a:off x="6471762" y="1438110"/>
            <a:ext cx="2133600"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POLÍTICA PÚBLICA</a:t>
            </a:r>
          </a:p>
        </p:txBody>
      </p:sp>
      <p:grpSp>
        <p:nvGrpSpPr>
          <p:cNvPr id="8" name="Grupo 7">
            <a:extLst>
              <a:ext uri="{FF2B5EF4-FFF2-40B4-BE49-F238E27FC236}">
                <a16:creationId xmlns:a16="http://schemas.microsoft.com/office/drawing/2014/main" id="{9C13EC94-57C2-BE32-7576-8E1C5C4B15FC}"/>
              </a:ext>
            </a:extLst>
          </p:cNvPr>
          <p:cNvGrpSpPr/>
          <p:nvPr/>
        </p:nvGrpSpPr>
        <p:grpSpPr>
          <a:xfrm>
            <a:off x="2662025" y="1502523"/>
            <a:ext cx="614893" cy="476347"/>
            <a:chOff x="2207515" y="1155600"/>
            <a:chExt cx="614893" cy="476347"/>
          </a:xfrm>
        </p:grpSpPr>
        <p:sp>
          <p:nvSpPr>
            <p:cNvPr id="9" name="Flecha: a la derecha 8">
              <a:extLst>
                <a:ext uri="{FF2B5EF4-FFF2-40B4-BE49-F238E27FC236}">
                  <a16:creationId xmlns:a16="http://schemas.microsoft.com/office/drawing/2014/main" id="{6A582D59-6112-6667-CC95-A47363BD887B}"/>
                </a:ext>
              </a:extLst>
            </p:cNvPr>
            <p:cNvSpPr/>
            <p:nvPr/>
          </p:nvSpPr>
          <p:spPr>
            <a:xfrm>
              <a:off x="220751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10" name="Flecha: a la derecha 4">
              <a:extLst>
                <a:ext uri="{FF2B5EF4-FFF2-40B4-BE49-F238E27FC236}">
                  <a16:creationId xmlns:a16="http://schemas.microsoft.com/office/drawing/2014/main" id="{68979E6B-2474-11E8-ACC3-F2C4316C0451}"/>
                </a:ext>
              </a:extLst>
            </p:cNvPr>
            <p:cNvSpPr txBox="1"/>
            <p:nvPr/>
          </p:nvSpPr>
          <p:spPr>
            <a:xfrm>
              <a:off x="220751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grpSp>
        <p:nvGrpSpPr>
          <p:cNvPr id="11" name="Grupo 10">
            <a:extLst>
              <a:ext uri="{FF2B5EF4-FFF2-40B4-BE49-F238E27FC236}">
                <a16:creationId xmlns:a16="http://schemas.microsoft.com/office/drawing/2014/main" id="{8656A4E1-49C5-4BCA-22C8-8670B2C13F12}"/>
              </a:ext>
            </a:extLst>
          </p:cNvPr>
          <p:cNvGrpSpPr/>
          <p:nvPr/>
        </p:nvGrpSpPr>
        <p:grpSpPr>
          <a:xfrm>
            <a:off x="5792770" y="1537827"/>
            <a:ext cx="614893" cy="476347"/>
            <a:chOff x="5280955" y="1155600"/>
            <a:chExt cx="614893" cy="476347"/>
          </a:xfrm>
        </p:grpSpPr>
        <p:sp>
          <p:nvSpPr>
            <p:cNvPr id="12" name="Flecha: a la derecha 11">
              <a:extLst>
                <a:ext uri="{FF2B5EF4-FFF2-40B4-BE49-F238E27FC236}">
                  <a16:creationId xmlns:a16="http://schemas.microsoft.com/office/drawing/2014/main" id="{8EC4FD25-D6EB-4F48-58E8-ABC65BC550BC}"/>
                </a:ext>
              </a:extLst>
            </p:cNvPr>
            <p:cNvSpPr/>
            <p:nvPr/>
          </p:nvSpPr>
          <p:spPr>
            <a:xfrm>
              <a:off x="528095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13" name="Flecha: a la derecha 4">
              <a:extLst>
                <a:ext uri="{FF2B5EF4-FFF2-40B4-BE49-F238E27FC236}">
                  <a16:creationId xmlns:a16="http://schemas.microsoft.com/office/drawing/2014/main" id="{303E97C7-943B-A8F6-9990-489A6F0ABEB9}"/>
                </a:ext>
              </a:extLst>
            </p:cNvPr>
            <p:cNvSpPr txBox="1"/>
            <p:nvPr/>
          </p:nvSpPr>
          <p:spPr>
            <a:xfrm>
              <a:off x="528095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sp>
        <p:nvSpPr>
          <p:cNvPr id="14" name="Rectángulo: esquinas redondeadas 13">
            <a:extLst>
              <a:ext uri="{FF2B5EF4-FFF2-40B4-BE49-F238E27FC236}">
                <a16:creationId xmlns:a16="http://schemas.microsoft.com/office/drawing/2014/main" id="{33395E2A-8FA9-B178-E8DB-4E81575ACCF9}"/>
              </a:ext>
            </a:extLst>
          </p:cNvPr>
          <p:cNvSpPr/>
          <p:nvPr/>
        </p:nvSpPr>
        <p:spPr>
          <a:xfrm>
            <a:off x="285550" y="5793795"/>
            <a:ext cx="1872208"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DATOS E INFORMACIÓN</a:t>
            </a:r>
          </a:p>
        </p:txBody>
      </p:sp>
      <p:sp>
        <p:nvSpPr>
          <p:cNvPr id="15" name="Rectángulo: esquinas redondeadas 14">
            <a:extLst>
              <a:ext uri="{FF2B5EF4-FFF2-40B4-BE49-F238E27FC236}">
                <a16:creationId xmlns:a16="http://schemas.microsoft.com/office/drawing/2014/main" id="{0D60D1DC-A01C-707D-7CE4-9BE8B0069805}"/>
              </a:ext>
            </a:extLst>
          </p:cNvPr>
          <p:cNvSpPr/>
          <p:nvPr/>
        </p:nvSpPr>
        <p:spPr>
          <a:xfrm>
            <a:off x="3527884" y="5769844"/>
            <a:ext cx="2088232"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CONOCIMIENTO</a:t>
            </a:r>
          </a:p>
        </p:txBody>
      </p:sp>
      <p:sp>
        <p:nvSpPr>
          <p:cNvPr id="16" name="Rectángulo: esquinas redondeadas 15">
            <a:extLst>
              <a:ext uri="{FF2B5EF4-FFF2-40B4-BE49-F238E27FC236}">
                <a16:creationId xmlns:a16="http://schemas.microsoft.com/office/drawing/2014/main" id="{FD8FAA19-71A5-B0A9-A668-D354F50C76F2}"/>
              </a:ext>
            </a:extLst>
          </p:cNvPr>
          <p:cNvSpPr/>
          <p:nvPr/>
        </p:nvSpPr>
        <p:spPr>
          <a:xfrm>
            <a:off x="6544731" y="5751378"/>
            <a:ext cx="2133600"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SABIDURÍA</a:t>
            </a:r>
          </a:p>
        </p:txBody>
      </p:sp>
      <p:grpSp>
        <p:nvGrpSpPr>
          <p:cNvPr id="17" name="Grupo 16">
            <a:extLst>
              <a:ext uri="{FF2B5EF4-FFF2-40B4-BE49-F238E27FC236}">
                <a16:creationId xmlns:a16="http://schemas.microsoft.com/office/drawing/2014/main" id="{396557EA-2530-6198-4B72-110FF7345148}"/>
              </a:ext>
            </a:extLst>
          </p:cNvPr>
          <p:cNvGrpSpPr/>
          <p:nvPr/>
        </p:nvGrpSpPr>
        <p:grpSpPr>
          <a:xfrm>
            <a:off x="2649338" y="5842301"/>
            <a:ext cx="614893" cy="476347"/>
            <a:chOff x="2207515" y="1155600"/>
            <a:chExt cx="614893" cy="476347"/>
          </a:xfrm>
        </p:grpSpPr>
        <p:sp>
          <p:nvSpPr>
            <p:cNvPr id="18" name="Flecha: a la derecha 17">
              <a:extLst>
                <a:ext uri="{FF2B5EF4-FFF2-40B4-BE49-F238E27FC236}">
                  <a16:creationId xmlns:a16="http://schemas.microsoft.com/office/drawing/2014/main" id="{7FD243F9-6B2C-71D1-8D2C-BB10DB2FFD06}"/>
                </a:ext>
              </a:extLst>
            </p:cNvPr>
            <p:cNvSpPr/>
            <p:nvPr/>
          </p:nvSpPr>
          <p:spPr>
            <a:xfrm>
              <a:off x="220751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19" name="Flecha: a la derecha 4">
              <a:extLst>
                <a:ext uri="{FF2B5EF4-FFF2-40B4-BE49-F238E27FC236}">
                  <a16:creationId xmlns:a16="http://schemas.microsoft.com/office/drawing/2014/main" id="{85B70C10-1A67-86E0-F020-682275EDE2AA}"/>
                </a:ext>
              </a:extLst>
            </p:cNvPr>
            <p:cNvSpPr txBox="1"/>
            <p:nvPr/>
          </p:nvSpPr>
          <p:spPr>
            <a:xfrm>
              <a:off x="220751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grpSp>
        <p:nvGrpSpPr>
          <p:cNvPr id="20" name="Grupo 19">
            <a:extLst>
              <a:ext uri="{FF2B5EF4-FFF2-40B4-BE49-F238E27FC236}">
                <a16:creationId xmlns:a16="http://schemas.microsoft.com/office/drawing/2014/main" id="{6AC69BA5-506A-F5BE-9A94-AF9BAF087422}"/>
              </a:ext>
            </a:extLst>
          </p:cNvPr>
          <p:cNvGrpSpPr/>
          <p:nvPr/>
        </p:nvGrpSpPr>
        <p:grpSpPr>
          <a:xfrm>
            <a:off x="5818282" y="5843653"/>
            <a:ext cx="614893" cy="476347"/>
            <a:chOff x="5280955" y="1155600"/>
            <a:chExt cx="614893" cy="476347"/>
          </a:xfrm>
        </p:grpSpPr>
        <p:sp>
          <p:nvSpPr>
            <p:cNvPr id="21" name="Flecha: a la derecha 20">
              <a:extLst>
                <a:ext uri="{FF2B5EF4-FFF2-40B4-BE49-F238E27FC236}">
                  <a16:creationId xmlns:a16="http://schemas.microsoft.com/office/drawing/2014/main" id="{4AD71E3D-3902-2454-A520-0C8E50F2679C}"/>
                </a:ext>
              </a:extLst>
            </p:cNvPr>
            <p:cNvSpPr/>
            <p:nvPr/>
          </p:nvSpPr>
          <p:spPr>
            <a:xfrm>
              <a:off x="528095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22" name="Flecha: a la derecha 4">
              <a:extLst>
                <a:ext uri="{FF2B5EF4-FFF2-40B4-BE49-F238E27FC236}">
                  <a16:creationId xmlns:a16="http://schemas.microsoft.com/office/drawing/2014/main" id="{1BEEAABA-6881-A313-94A5-4D6A5A8048DC}"/>
                </a:ext>
              </a:extLst>
            </p:cNvPr>
            <p:cNvSpPr txBox="1"/>
            <p:nvPr/>
          </p:nvSpPr>
          <p:spPr>
            <a:xfrm>
              <a:off x="528095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grpSp>
        <p:nvGrpSpPr>
          <p:cNvPr id="23" name="Grupo 22">
            <a:extLst>
              <a:ext uri="{FF2B5EF4-FFF2-40B4-BE49-F238E27FC236}">
                <a16:creationId xmlns:a16="http://schemas.microsoft.com/office/drawing/2014/main" id="{818559F9-F2CE-4844-8DCD-0D4584406DCF}"/>
              </a:ext>
            </a:extLst>
          </p:cNvPr>
          <p:cNvGrpSpPr/>
          <p:nvPr/>
        </p:nvGrpSpPr>
        <p:grpSpPr>
          <a:xfrm>
            <a:off x="330097" y="2712723"/>
            <a:ext cx="2046899" cy="1078410"/>
            <a:chOff x="239518" y="69103"/>
            <a:chExt cx="1913263" cy="774000"/>
          </a:xfrm>
        </p:grpSpPr>
        <p:sp>
          <p:nvSpPr>
            <p:cNvPr id="24" name="Rectángulo: esquinas redondeadas 23">
              <a:extLst>
                <a:ext uri="{FF2B5EF4-FFF2-40B4-BE49-F238E27FC236}">
                  <a16:creationId xmlns:a16="http://schemas.microsoft.com/office/drawing/2014/main" id="{DFE035DF-93F5-49D8-920E-94EB3F7DB875}"/>
                </a:ext>
              </a:extLst>
            </p:cNvPr>
            <p:cNvSpPr/>
            <p:nvPr/>
          </p:nvSpPr>
          <p:spPr>
            <a:xfrm>
              <a:off x="239518" y="69103"/>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ángulo: esquinas redondeadas 4">
              <a:extLst>
                <a:ext uri="{FF2B5EF4-FFF2-40B4-BE49-F238E27FC236}">
                  <a16:creationId xmlns:a16="http://schemas.microsoft.com/office/drawing/2014/main" id="{4F29EB93-0A8D-48B5-9992-9FF890C25D9C}"/>
                </a:ext>
              </a:extLst>
            </p:cNvPr>
            <p:cNvSpPr txBox="1"/>
            <p:nvPr/>
          </p:nvSpPr>
          <p:spPr>
            <a:xfrm>
              <a:off x="262188" y="99647"/>
              <a:ext cx="1867923" cy="7286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600" kern="1200" dirty="0"/>
                <a:t>Distribución poblacional (Censo y Padrón a nivel municipal)</a:t>
              </a:r>
            </a:p>
          </p:txBody>
        </p:sp>
      </p:grpSp>
      <p:grpSp>
        <p:nvGrpSpPr>
          <p:cNvPr id="26" name="Grupo 25">
            <a:extLst>
              <a:ext uri="{FF2B5EF4-FFF2-40B4-BE49-F238E27FC236}">
                <a16:creationId xmlns:a16="http://schemas.microsoft.com/office/drawing/2014/main" id="{9E4BE2DF-EE1A-4D2C-A123-9882978F017F}"/>
              </a:ext>
            </a:extLst>
          </p:cNvPr>
          <p:cNvGrpSpPr/>
          <p:nvPr/>
        </p:nvGrpSpPr>
        <p:grpSpPr>
          <a:xfrm>
            <a:off x="3569836" y="2731085"/>
            <a:ext cx="2088232" cy="852777"/>
            <a:chOff x="239518" y="69005"/>
            <a:chExt cx="2088232" cy="1092192"/>
          </a:xfrm>
        </p:grpSpPr>
        <p:sp>
          <p:nvSpPr>
            <p:cNvPr id="27" name="Rectángulo: esquinas redondeadas 26">
              <a:extLst>
                <a:ext uri="{FF2B5EF4-FFF2-40B4-BE49-F238E27FC236}">
                  <a16:creationId xmlns:a16="http://schemas.microsoft.com/office/drawing/2014/main" id="{7A72BB1F-8A41-436C-BE91-937477A9FA51}"/>
                </a:ext>
              </a:extLst>
            </p:cNvPr>
            <p:cNvSpPr/>
            <p:nvPr/>
          </p:nvSpPr>
          <p:spPr>
            <a:xfrm>
              <a:off x="239518" y="69103"/>
              <a:ext cx="2088232" cy="103277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Rectángulo: esquinas redondeadas 4">
              <a:extLst>
                <a:ext uri="{FF2B5EF4-FFF2-40B4-BE49-F238E27FC236}">
                  <a16:creationId xmlns:a16="http://schemas.microsoft.com/office/drawing/2014/main" id="{F4ED81D8-E5AA-4CF6-8C2E-F280D218C7F4}"/>
                </a:ext>
              </a:extLst>
            </p:cNvPr>
            <p:cNvSpPr txBox="1"/>
            <p:nvPr/>
          </p:nvSpPr>
          <p:spPr>
            <a:xfrm>
              <a:off x="299852" y="69005"/>
              <a:ext cx="1867923" cy="10921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600" kern="1200" dirty="0"/>
                <a:t>Despoblamiento en ciertas zonas de la región</a:t>
              </a:r>
            </a:p>
          </p:txBody>
        </p:sp>
      </p:grpSp>
      <p:grpSp>
        <p:nvGrpSpPr>
          <p:cNvPr id="30" name="Grupo 29">
            <a:extLst>
              <a:ext uri="{FF2B5EF4-FFF2-40B4-BE49-F238E27FC236}">
                <a16:creationId xmlns:a16="http://schemas.microsoft.com/office/drawing/2014/main" id="{E59B7C46-CCE8-40DA-9CDE-8FFD45BB3DF3}"/>
              </a:ext>
            </a:extLst>
          </p:cNvPr>
          <p:cNvGrpSpPr/>
          <p:nvPr/>
        </p:nvGrpSpPr>
        <p:grpSpPr>
          <a:xfrm>
            <a:off x="6668692" y="2789791"/>
            <a:ext cx="1913263" cy="946215"/>
            <a:chOff x="239518" y="69103"/>
            <a:chExt cx="1913263" cy="774000"/>
          </a:xfrm>
        </p:grpSpPr>
        <p:sp>
          <p:nvSpPr>
            <p:cNvPr id="31" name="Rectángulo: esquinas redondeadas 30">
              <a:extLst>
                <a:ext uri="{FF2B5EF4-FFF2-40B4-BE49-F238E27FC236}">
                  <a16:creationId xmlns:a16="http://schemas.microsoft.com/office/drawing/2014/main" id="{9F5D84F8-7480-4F38-B7F9-B3205D4B96F9}"/>
                </a:ext>
              </a:extLst>
            </p:cNvPr>
            <p:cNvSpPr/>
            <p:nvPr/>
          </p:nvSpPr>
          <p:spPr>
            <a:xfrm>
              <a:off x="239518" y="69103"/>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Rectángulo: esquinas redondeadas 4">
              <a:extLst>
                <a:ext uri="{FF2B5EF4-FFF2-40B4-BE49-F238E27FC236}">
                  <a16:creationId xmlns:a16="http://schemas.microsoft.com/office/drawing/2014/main" id="{132FC797-A881-4270-A315-A683EF3A9E9C}"/>
                </a:ext>
              </a:extLst>
            </p:cNvPr>
            <p:cNvSpPr txBox="1"/>
            <p:nvPr/>
          </p:nvSpPr>
          <p:spPr>
            <a:xfrm>
              <a:off x="262188" y="91773"/>
              <a:ext cx="1867923" cy="7286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600" kern="1200" dirty="0"/>
                <a:t>Estrategia fre</a:t>
              </a:r>
              <a:r>
                <a:rPr lang="es-ES" sz="1600" dirty="0"/>
                <a:t>nte a la Despoblación y Ley de Medidas</a:t>
              </a:r>
            </a:p>
          </p:txBody>
        </p:sp>
      </p:grpSp>
      <p:grpSp>
        <p:nvGrpSpPr>
          <p:cNvPr id="33" name="Grupo 32">
            <a:extLst>
              <a:ext uri="{FF2B5EF4-FFF2-40B4-BE49-F238E27FC236}">
                <a16:creationId xmlns:a16="http://schemas.microsoft.com/office/drawing/2014/main" id="{B4DFEE29-DDF7-453A-89A1-8DF6DB5F669E}"/>
              </a:ext>
            </a:extLst>
          </p:cNvPr>
          <p:cNvGrpSpPr/>
          <p:nvPr/>
        </p:nvGrpSpPr>
        <p:grpSpPr>
          <a:xfrm>
            <a:off x="2691397" y="3013754"/>
            <a:ext cx="614893" cy="476347"/>
            <a:chOff x="2207515" y="1155600"/>
            <a:chExt cx="614893" cy="476347"/>
          </a:xfrm>
        </p:grpSpPr>
        <p:sp>
          <p:nvSpPr>
            <p:cNvPr id="34" name="Flecha: a la derecha 33">
              <a:extLst>
                <a:ext uri="{FF2B5EF4-FFF2-40B4-BE49-F238E27FC236}">
                  <a16:creationId xmlns:a16="http://schemas.microsoft.com/office/drawing/2014/main" id="{60536D97-3D9D-43F0-A56F-E0D4B45A6D5E}"/>
                </a:ext>
              </a:extLst>
            </p:cNvPr>
            <p:cNvSpPr/>
            <p:nvPr/>
          </p:nvSpPr>
          <p:spPr>
            <a:xfrm>
              <a:off x="220751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35" name="Flecha: a la derecha 4">
              <a:extLst>
                <a:ext uri="{FF2B5EF4-FFF2-40B4-BE49-F238E27FC236}">
                  <a16:creationId xmlns:a16="http://schemas.microsoft.com/office/drawing/2014/main" id="{A535E376-E4BB-4A04-9FE8-5B8BDDDA2BF1}"/>
                </a:ext>
              </a:extLst>
            </p:cNvPr>
            <p:cNvSpPr txBox="1"/>
            <p:nvPr/>
          </p:nvSpPr>
          <p:spPr>
            <a:xfrm>
              <a:off x="220751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grpSp>
        <p:nvGrpSpPr>
          <p:cNvPr id="36" name="Grupo 35">
            <a:extLst>
              <a:ext uri="{FF2B5EF4-FFF2-40B4-BE49-F238E27FC236}">
                <a16:creationId xmlns:a16="http://schemas.microsoft.com/office/drawing/2014/main" id="{E92E3BB2-7E4B-4DF1-B71B-44B634DE4AB7}"/>
              </a:ext>
            </a:extLst>
          </p:cNvPr>
          <p:cNvGrpSpPr/>
          <p:nvPr/>
        </p:nvGrpSpPr>
        <p:grpSpPr>
          <a:xfrm>
            <a:off x="5921614" y="3024724"/>
            <a:ext cx="614893" cy="476347"/>
            <a:chOff x="2207515" y="1155600"/>
            <a:chExt cx="614893" cy="476347"/>
          </a:xfrm>
        </p:grpSpPr>
        <p:sp>
          <p:nvSpPr>
            <p:cNvPr id="37" name="Flecha: a la derecha 36">
              <a:extLst>
                <a:ext uri="{FF2B5EF4-FFF2-40B4-BE49-F238E27FC236}">
                  <a16:creationId xmlns:a16="http://schemas.microsoft.com/office/drawing/2014/main" id="{BC98C1D2-2861-4C36-BB1B-468B0C0D6324}"/>
                </a:ext>
              </a:extLst>
            </p:cNvPr>
            <p:cNvSpPr/>
            <p:nvPr/>
          </p:nvSpPr>
          <p:spPr>
            <a:xfrm>
              <a:off x="220751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38" name="Flecha: a la derecha 4">
              <a:extLst>
                <a:ext uri="{FF2B5EF4-FFF2-40B4-BE49-F238E27FC236}">
                  <a16:creationId xmlns:a16="http://schemas.microsoft.com/office/drawing/2014/main" id="{5BE3CB87-093A-4D8C-89C7-1D10A3B2E808}"/>
                </a:ext>
              </a:extLst>
            </p:cNvPr>
            <p:cNvSpPr txBox="1"/>
            <p:nvPr/>
          </p:nvSpPr>
          <p:spPr>
            <a:xfrm>
              <a:off x="220751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grpSp>
        <p:nvGrpSpPr>
          <p:cNvPr id="39" name="Grupo 38">
            <a:extLst>
              <a:ext uri="{FF2B5EF4-FFF2-40B4-BE49-F238E27FC236}">
                <a16:creationId xmlns:a16="http://schemas.microsoft.com/office/drawing/2014/main" id="{1E6E732D-9EAF-471B-8659-C5CCD9717EC8}"/>
              </a:ext>
            </a:extLst>
          </p:cNvPr>
          <p:cNvGrpSpPr/>
          <p:nvPr/>
        </p:nvGrpSpPr>
        <p:grpSpPr>
          <a:xfrm>
            <a:off x="368316" y="4148374"/>
            <a:ext cx="2046899" cy="946215"/>
            <a:chOff x="239518" y="69103"/>
            <a:chExt cx="1913263" cy="774000"/>
          </a:xfrm>
        </p:grpSpPr>
        <p:sp>
          <p:nvSpPr>
            <p:cNvPr id="40" name="Rectángulo: esquinas redondeadas 39">
              <a:extLst>
                <a:ext uri="{FF2B5EF4-FFF2-40B4-BE49-F238E27FC236}">
                  <a16:creationId xmlns:a16="http://schemas.microsoft.com/office/drawing/2014/main" id="{22BA7807-B843-4396-AE0D-CA97F1F75B9E}"/>
                </a:ext>
              </a:extLst>
            </p:cNvPr>
            <p:cNvSpPr/>
            <p:nvPr/>
          </p:nvSpPr>
          <p:spPr>
            <a:xfrm>
              <a:off x="239518" y="69103"/>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ectángulo: esquinas redondeadas 4">
              <a:extLst>
                <a:ext uri="{FF2B5EF4-FFF2-40B4-BE49-F238E27FC236}">
                  <a16:creationId xmlns:a16="http://schemas.microsoft.com/office/drawing/2014/main" id="{5383BE1D-30EB-4258-BAEB-FCBF373A312B}"/>
                </a:ext>
              </a:extLst>
            </p:cNvPr>
            <p:cNvSpPr txBox="1"/>
            <p:nvPr/>
          </p:nvSpPr>
          <p:spPr>
            <a:xfrm>
              <a:off x="262188" y="91773"/>
              <a:ext cx="1867923" cy="7286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s-ES" sz="1600" kern="1200" dirty="0"/>
                <a:t>Situación del mercado laboral (Paro registrado, EPA)</a:t>
              </a:r>
            </a:p>
          </p:txBody>
        </p:sp>
      </p:grpSp>
      <p:grpSp>
        <p:nvGrpSpPr>
          <p:cNvPr id="42" name="Grupo 41">
            <a:extLst>
              <a:ext uri="{FF2B5EF4-FFF2-40B4-BE49-F238E27FC236}">
                <a16:creationId xmlns:a16="http://schemas.microsoft.com/office/drawing/2014/main" id="{64AC5984-C211-406A-B3D3-45CDA2863516}"/>
              </a:ext>
            </a:extLst>
          </p:cNvPr>
          <p:cNvGrpSpPr/>
          <p:nvPr/>
        </p:nvGrpSpPr>
        <p:grpSpPr>
          <a:xfrm>
            <a:off x="3604927" y="3929252"/>
            <a:ext cx="2046899" cy="1260157"/>
            <a:chOff x="239518" y="69103"/>
            <a:chExt cx="1913263" cy="774000"/>
          </a:xfrm>
        </p:grpSpPr>
        <p:sp>
          <p:nvSpPr>
            <p:cNvPr id="43" name="Rectángulo: esquinas redondeadas 42">
              <a:extLst>
                <a:ext uri="{FF2B5EF4-FFF2-40B4-BE49-F238E27FC236}">
                  <a16:creationId xmlns:a16="http://schemas.microsoft.com/office/drawing/2014/main" id="{954ABF7C-E80C-4248-B28D-D26DB3816520}"/>
                </a:ext>
              </a:extLst>
            </p:cNvPr>
            <p:cNvSpPr/>
            <p:nvPr/>
          </p:nvSpPr>
          <p:spPr>
            <a:xfrm>
              <a:off x="239518" y="69103"/>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ectángulo: esquinas redondeadas 4">
              <a:extLst>
                <a:ext uri="{FF2B5EF4-FFF2-40B4-BE49-F238E27FC236}">
                  <a16:creationId xmlns:a16="http://schemas.microsoft.com/office/drawing/2014/main" id="{97BA7449-53E8-48E6-A59B-9F7DF603A021}"/>
                </a:ext>
              </a:extLst>
            </p:cNvPr>
            <p:cNvSpPr txBox="1"/>
            <p:nvPr/>
          </p:nvSpPr>
          <p:spPr>
            <a:xfrm>
              <a:off x="262188" y="91773"/>
              <a:ext cx="1867923" cy="7286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defTabSz="444500">
                <a:lnSpc>
                  <a:spcPct val="90000"/>
                </a:lnSpc>
                <a:spcBef>
                  <a:spcPct val="0"/>
                </a:spcBef>
                <a:spcAft>
                  <a:spcPct val="15000"/>
                </a:spcAft>
                <a:buChar char="•"/>
              </a:pPr>
              <a:r>
                <a:rPr lang="es-ES" sz="1600" dirty="0"/>
                <a:t>Mayor incidencia del paro en ciertos colectivos (jóvenes, mayores de 55 años, mujeres…)</a:t>
              </a:r>
            </a:p>
          </p:txBody>
        </p:sp>
      </p:grpSp>
      <p:grpSp>
        <p:nvGrpSpPr>
          <p:cNvPr id="45" name="Grupo 44">
            <a:extLst>
              <a:ext uri="{FF2B5EF4-FFF2-40B4-BE49-F238E27FC236}">
                <a16:creationId xmlns:a16="http://schemas.microsoft.com/office/drawing/2014/main" id="{6FEFAB0E-D3DF-4EAC-AD52-91B75D5D8EF0}"/>
              </a:ext>
            </a:extLst>
          </p:cNvPr>
          <p:cNvGrpSpPr/>
          <p:nvPr/>
        </p:nvGrpSpPr>
        <p:grpSpPr>
          <a:xfrm>
            <a:off x="6601873" y="4208004"/>
            <a:ext cx="2046899" cy="946215"/>
            <a:chOff x="239518" y="69103"/>
            <a:chExt cx="1913263" cy="774000"/>
          </a:xfrm>
        </p:grpSpPr>
        <p:sp>
          <p:nvSpPr>
            <p:cNvPr id="46" name="Rectángulo: esquinas redondeadas 45">
              <a:extLst>
                <a:ext uri="{FF2B5EF4-FFF2-40B4-BE49-F238E27FC236}">
                  <a16:creationId xmlns:a16="http://schemas.microsoft.com/office/drawing/2014/main" id="{5A742837-20AC-4AD7-BB88-E96784C9EFC0}"/>
                </a:ext>
              </a:extLst>
            </p:cNvPr>
            <p:cNvSpPr/>
            <p:nvPr/>
          </p:nvSpPr>
          <p:spPr>
            <a:xfrm>
              <a:off x="239518" y="69103"/>
              <a:ext cx="1913263" cy="774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ectángulo: esquinas redondeadas 4">
              <a:extLst>
                <a:ext uri="{FF2B5EF4-FFF2-40B4-BE49-F238E27FC236}">
                  <a16:creationId xmlns:a16="http://schemas.microsoft.com/office/drawing/2014/main" id="{7A84209E-218A-49A2-9933-8A0E9B194CCB}"/>
                </a:ext>
              </a:extLst>
            </p:cNvPr>
            <p:cNvSpPr txBox="1"/>
            <p:nvPr/>
          </p:nvSpPr>
          <p:spPr>
            <a:xfrm>
              <a:off x="262188" y="91773"/>
              <a:ext cx="1867923" cy="7286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57150" lvl="1" indent="-57150" defTabSz="444500">
                <a:lnSpc>
                  <a:spcPct val="90000"/>
                </a:lnSpc>
                <a:spcBef>
                  <a:spcPct val="0"/>
                </a:spcBef>
                <a:spcAft>
                  <a:spcPct val="15000"/>
                </a:spcAft>
                <a:buChar char="•"/>
              </a:pPr>
              <a:endParaRPr lang="es-ES" sz="1600" dirty="0"/>
            </a:p>
            <a:p>
              <a:pPr marL="57150" lvl="1" indent="-57150" defTabSz="444500">
                <a:lnSpc>
                  <a:spcPct val="90000"/>
                </a:lnSpc>
                <a:spcBef>
                  <a:spcPct val="0"/>
                </a:spcBef>
                <a:spcAft>
                  <a:spcPct val="15000"/>
                </a:spcAft>
                <a:buChar char="•"/>
              </a:pPr>
              <a:r>
                <a:rPr lang="es-ES" sz="1600" dirty="0"/>
                <a:t>Planes de Empleo</a:t>
              </a:r>
            </a:p>
          </p:txBody>
        </p:sp>
      </p:grpSp>
      <p:grpSp>
        <p:nvGrpSpPr>
          <p:cNvPr id="48" name="Grupo 47">
            <a:extLst>
              <a:ext uri="{FF2B5EF4-FFF2-40B4-BE49-F238E27FC236}">
                <a16:creationId xmlns:a16="http://schemas.microsoft.com/office/drawing/2014/main" id="{D82748A9-CE68-44A8-BE35-51E05C5996A4}"/>
              </a:ext>
            </a:extLst>
          </p:cNvPr>
          <p:cNvGrpSpPr/>
          <p:nvPr/>
        </p:nvGrpSpPr>
        <p:grpSpPr>
          <a:xfrm>
            <a:off x="2726115" y="4383307"/>
            <a:ext cx="614893" cy="476347"/>
            <a:chOff x="2207515" y="1155600"/>
            <a:chExt cx="614893" cy="476347"/>
          </a:xfrm>
        </p:grpSpPr>
        <p:sp>
          <p:nvSpPr>
            <p:cNvPr id="49" name="Flecha: a la derecha 48">
              <a:extLst>
                <a:ext uri="{FF2B5EF4-FFF2-40B4-BE49-F238E27FC236}">
                  <a16:creationId xmlns:a16="http://schemas.microsoft.com/office/drawing/2014/main" id="{A352B565-413C-4346-B60C-8FF4F3B72C38}"/>
                </a:ext>
              </a:extLst>
            </p:cNvPr>
            <p:cNvSpPr/>
            <p:nvPr/>
          </p:nvSpPr>
          <p:spPr>
            <a:xfrm>
              <a:off x="220751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50" name="Flecha: a la derecha 4">
              <a:extLst>
                <a:ext uri="{FF2B5EF4-FFF2-40B4-BE49-F238E27FC236}">
                  <a16:creationId xmlns:a16="http://schemas.microsoft.com/office/drawing/2014/main" id="{58DA965B-D282-4E0A-8D85-70666E995EE9}"/>
                </a:ext>
              </a:extLst>
            </p:cNvPr>
            <p:cNvSpPr txBox="1"/>
            <p:nvPr/>
          </p:nvSpPr>
          <p:spPr>
            <a:xfrm>
              <a:off x="220751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grpSp>
        <p:nvGrpSpPr>
          <p:cNvPr id="51" name="Grupo 50">
            <a:extLst>
              <a:ext uri="{FF2B5EF4-FFF2-40B4-BE49-F238E27FC236}">
                <a16:creationId xmlns:a16="http://schemas.microsoft.com/office/drawing/2014/main" id="{6C36CBA9-1214-4637-B8FB-8FFB2CE34DB4}"/>
              </a:ext>
            </a:extLst>
          </p:cNvPr>
          <p:cNvGrpSpPr/>
          <p:nvPr/>
        </p:nvGrpSpPr>
        <p:grpSpPr>
          <a:xfrm>
            <a:off x="5823606" y="4403446"/>
            <a:ext cx="614893" cy="476347"/>
            <a:chOff x="2207515" y="1155600"/>
            <a:chExt cx="614893" cy="476347"/>
          </a:xfrm>
        </p:grpSpPr>
        <p:sp>
          <p:nvSpPr>
            <p:cNvPr id="52" name="Flecha: a la derecha 51">
              <a:extLst>
                <a:ext uri="{FF2B5EF4-FFF2-40B4-BE49-F238E27FC236}">
                  <a16:creationId xmlns:a16="http://schemas.microsoft.com/office/drawing/2014/main" id="{9157CFE0-59D7-4741-B3D2-3D5881499D2F}"/>
                </a:ext>
              </a:extLst>
            </p:cNvPr>
            <p:cNvSpPr/>
            <p:nvPr/>
          </p:nvSpPr>
          <p:spPr>
            <a:xfrm>
              <a:off x="2207515" y="1155600"/>
              <a:ext cx="614893" cy="47634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sp>
          <p:nvSpPr>
            <p:cNvPr id="53" name="Flecha: a la derecha 4">
              <a:extLst>
                <a:ext uri="{FF2B5EF4-FFF2-40B4-BE49-F238E27FC236}">
                  <a16:creationId xmlns:a16="http://schemas.microsoft.com/office/drawing/2014/main" id="{A434ED2C-1807-4B46-83C1-916E4775C970}"/>
                </a:ext>
              </a:extLst>
            </p:cNvPr>
            <p:cNvSpPr txBox="1"/>
            <p:nvPr/>
          </p:nvSpPr>
          <p:spPr>
            <a:xfrm>
              <a:off x="2207515" y="1250869"/>
              <a:ext cx="471989" cy="285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p:txBody>
        </p:sp>
      </p:grpSp>
    </p:spTree>
    <p:extLst>
      <p:ext uri="{BB962C8B-B14F-4D97-AF65-F5344CB8AC3E}">
        <p14:creationId xmlns:p14="http://schemas.microsoft.com/office/powerpoint/2010/main" val="3999787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EED9E61-2856-84D1-A3EA-BD9424C4DEF6}"/>
              </a:ext>
            </a:extLst>
          </p:cNvPr>
          <p:cNvSpPr>
            <a:spLocks noGrp="1"/>
          </p:cNvSpPr>
          <p:nvPr>
            <p:ph type="sldNum" sz="quarter" idx="12"/>
          </p:nvPr>
        </p:nvSpPr>
        <p:spPr/>
        <p:txBody>
          <a:bodyPr/>
          <a:lstStyle/>
          <a:p>
            <a:fld id="{569CE299-2EBC-4FA1-91D4-B74AA17DBDFA}" type="slidenum">
              <a:rPr lang="es-ES" smtClean="0"/>
              <a:t>27</a:t>
            </a:fld>
            <a:endParaRPr lang="es-ES" dirty="0"/>
          </a:p>
        </p:txBody>
      </p:sp>
      <p:pic>
        <p:nvPicPr>
          <p:cNvPr id="4" name="Imagen 3" descr="Personas caminando en la calle&#10;&#10;El contenido generado por IA puede ser incorrecto.">
            <a:extLst>
              <a:ext uri="{FF2B5EF4-FFF2-40B4-BE49-F238E27FC236}">
                <a16:creationId xmlns:a16="http://schemas.microsoft.com/office/drawing/2014/main" id="{D70D02E1-9897-E6AF-0147-A5C06BEBA80A}"/>
              </a:ext>
            </a:extLst>
          </p:cNvPr>
          <p:cNvPicPr>
            <a:picLocks noChangeAspect="1"/>
          </p:cNvPicPr>
          <p:nvPr/>
        </p:nvPicPr>
        <p:blipFill>
          <a:blip r:embed="rId2"/>
          <a:stretch>
            <a:fillRect/>
          </a:stretch>
        </p:blipFill>
        <p:spPr>
          <a:xfrm>
            <a:off x="107504" y="13892"/>
            <a:ext cx="5368636" cy="6858000"/>
          </a:xfrm>
          <a:prstGeom prst="rect">
            <a:avLst/>
          </a:prstGeom>
        </p:spPr>
      </p:pic>
      <p:pic>
        <p:nvPicPr>
          <p:cNvPr id="6" name="Imagen 5" descr="Imagen de la pantalla de una computadora&#10;&#10;El contenido generado por IA puede ser incorrecto.">
            <a:extLst>
              <a:ext uri="{FF2B5EF4-FFF2-40B4-BE49-F238E27FC236}">
                <a16:creationId xmlns:a16="http://schemas.microsoft.com/office/drawing/2014/main" id="{EDC72C74-8D85-476A-C302-63D1904B438B}"/>
              </a:ext>
            </a:extLst>
          </p:cNvPr>
          <p:cNvPicPr>
            <a:picLocks noChangeAspect="1"/>
          </p:cNvPicPr>
          <p:nvPr/>
        </p:nvPicPr>
        <p:blipFill>
          <a:blip r:embed="rId3"/>
          <a:stretch>
            <a:fillRect/>
          </a:stretch>
        </p:blipFill>
        <p:spPr>
          <a:xfrm>
            <a:off x="5364088" y="130749"/>
            <a:ext cx="3528392" cy="3189481"/>
          </a:xfrm>
          <a:prstGeom prst="rect">
            <a:avLst/>
          </a:prstGeom>
        </p:spPr>
      </p:pic>
      <p:pic>
        <p:nvPicPr>
          <p:cNvPr id="3" name="Imagen 2">
            <a:extLst>
              <a:ext uri="{FF2B5EF4-FFF2-40B4-BE49-F238E27FC236}">
                <a16:creationId xmlns:a16="http://schemas.microsoft.com/office/drawing/2014/main" id="{BF5DF980-56D7-43DB-ACC8-4455711254D3}"/>
              </a:ext>
            </a:extLst>
          </p:cNvPr>
          <p:cNvPicPr>
            <a:picLocks noChangeAspect="1"/>
          </p:cNvPicPr>
          <p:nvPr/>
        </p:nvPicPr>
        <p:blipFill>
          <a:blip r:embed="rId4"/>
          <a:stretch>
            <a:fillRect/>
          </a:stretch>
        </p:blipFill>
        <p:spPr>
          <a:xfrm>
            <a:off x="4653244" y="3133599"/>
            <a:ext cx="4490756" cy="3710509"/>
          </a:xfrm>
          <a:prstGeom prst="rect">
            <a:avLst/>
          </a:prstGeom>
        </p:spPr>
      </p:pic>
    </p:spTree>
    <p:extLst>
      <p:ext uri="{BB962C8B-B14F-4D97-AF65-F5344CB8AC3E}">
        <p14:creationId xmlns:p14="http://schemas.microsoft.com/office/powerpoint/2010/main" val="15164553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6CAF78F-08FC-B038-0606-E2516EA0529C}"/>
              </a:ext>
            </a:extLst>
          </p:cNvPr>
          <p:cNvSpPr>
            <a:spLocks noGrp="1"/>
          </p:cNvSpPr>
          <p:nvPr>
            <p:ph type="sldNum" sz="quarter" idx="12"/>
          </p:nvPr>
        </p:nvSpPr>
        <p:spPr/>
        <p:txBody>
          <a:bodyPr/>
          <a:lstStyle/>
          <a:p>
            <a:fld id="{569CE299-2EBC-4FA1-91D4-B74AA17DBDFA}" type="slidenum">
              <a:rPr lang="es-ES" smtClean="0"/>
              <a:t>28</a:t>
            </a:fld>
            <a:endParaRPr lang="es-ES" dirty="0"/>
          </a:p>
        </p:txBody>
      </p:sp>
      <p:pic>
        <p:nvPicPr>
          <p:cNvPr id="4" name="Imagen 3" descr="Mapa&#10;&#10;El contenido generado por IA puede ser incorrecto.">
            <a:extLst>
              <a:ext uri="{FF2B5EF4-FFF2-40B4-BE49-F238E27FC236}">
                <a16:creationId xmlns:a16="http://schemas.microsoft.com/office/drawing/2014/main" id="{D3D51093-D079-C0C2-484D-B3C9BE59742E}"/>
              </a:ext>
            </a:extLst>
          </p:cNvPr>
          <p:cNvPicPr>
            <a:picLocks noChangeAspect="1"/>
          </p:cNvPicPr>
          <p:nvPr/>
        </p:nvPicPr>
        <p:blipFill>
          <a:blip r:embed="rId2"/>
          <a:stretch>
            <a:fillRect/>
          </a:stretch>
        </p:blipFill>
        <p:spPr>
          <a:xfrm>
            <a:off x="179512" y="620688"/>
            <a:ext cx="8686800" cy="5218444"/>
          </a:xfrm>
          <a:prstGeom prst="rect">
            <a:avLst/>
          </a:prstGeom>
        </p:spPr>
      </p:pic>
      <p:sp>
        <p:nvSpPr>
          <p:cNvPr id="3" name="Rectángulo 2">
            <a:extLst>
              <a:ext uri="{FF2B5EF4-FFF2-40B4-BE49-F238E27FC236}">
                <a16:creationId xmlns:a16="http://schemas.microsoft.com/office/drawing/2014/main" id="{02EC41DA-9471-4F86-B572-CDB0148CB25D}"/>
              </a:ext>
            </a:extLst>
          </p:cNvPr>
          <p:cNvSpPr/>
          <p:nvPr/>
        </p:nvSpPr>
        <p:spPr>
          <a:xfrm>
            <a:off x="179512" y="116631"/>
            <a:ext cx="4968552" cy="385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Información: Estadísticas (Censo, Padrón, etc.)</a:t>
            </a:r>
          </a:p>
        </p:txBody>
      </p:sp>
      <p:sp>
        <p:nvSpPr>
          <p:cNvPr id="5" name="Rectángulo 4">
            <a:extLst>
              <a:ext uri="{FF2B5EF4-FFF2-40B4-BE49-F238E27FC236}">
                <a16:creationId xmlns:a16="http://schemas.microsoft.com/office/drawing/2014/main" id="{62AFECC3-35F6-42B5-8EE3-0B94EF1ADA04}"/>
              </a:ext>
            </a:extLst>
          </p:cNvPr>
          <p:cNvSpPr/>
          <p:nvPr/>
        </p:nvSpPr>
        <p:spPr>
          <a:xfrm>
            <a:off x="5436096" y="116632"/>
            <a:ext cx="3250704" cy="385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Conocimiento: Zonificación</a:t>
            </a:r>
          </a:p>
        </p:txBody>
      </p:sp>
      <p:pic>
        <p:nvPicPr>
          <p:cNvPr id="6" name="Imagen 5">
            <a:extLst>
              <a:ext uri="{FF2B5EF4-FFF2-40B4-BE49-F238E27FC236}">
                <a16:creationId xmlns:a16="http://schemas.microsoft.com/office/drawing/2014/main" id="{1178BF11-E67A-4F18-9056-062F05D8BF11}"/>
              </a:ext>
            </a:extLst>
          </p:cNvPr>
          <p:cNvPicPr>
            <a:picLocks noChangeAspect="1"/>
          </p:cNvPicPr>
          <p:nvPr/>
        </p:nvPicPr>
        <p:blipFill>
          <a:blip r:embed="rId3"/>
          <a:stretch>
            <a:fillRect/>
          </a:stretch>
        </p:blipFill>
        <p:spPr>
          <a:xfrm>
            <a:off x="4751512" y="4798450"/>
            <a:ext cx="4392488" cy="2081363"/>
          </a:xfrm>
          <a:prstGeom prst="rect">
            <a:avLst/>
          </a:prstGeom>
        </p:spPr>
      </p:pic>
    </p:spTree>
    <p:extLst>
      <p:ext uri="{BB962C8B-B14F-4D97-AF65-F5344CB8AC3E}">
        <p14:creationId xmlns:p14="http://schemas.microsoft.com/office/powerpoint/2010/main" val="3633179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CE066FF-CD33-4049-9EFC-209FA2072FD8}"/>
              </a:ext>
            </a:extLst>
          </p:cNvPr>
          <p:cNvSpPr>
            <a:spLocks noGrp="1"/>
          </p:cNvSpPr>
          <p:nvPr>
            <p:ph type="sldNum" sz="quarter" idx="12"/>
          </p:nvPr>
        </p:nvSpPr>
        <p:spPr/>
        <p:txBody>
          <a:bodyPr/>
          <a:lstStyle/>
          <a:p>
            <a:fld id="{569CE299-2EBC-4FA1-91D4-B74AA17DBDFA}" type="slidenum">
              <a:rPr lang="es-ES" smtClean="0"/>
              <a:t>29</a:t>
            </a:fld>
            <a:endParaRPr lang="es-ES" dirty="0"/>
          </a:p>
        </p:txBody>
      </p:sp>
      <p:pic>
        <p:nvPicPr>
          <p:cNvPr id="3" name="Imagen 2">
            <a:extLst>
              <a:ext uri="{FF2B5EF4-FFF2-40B4-BE49-F238E27FC236}">
                <a16:creationId xmlns:a16="http://schemas.microsoft.com/office/drawing/2014/main" id="{A24E276F-8E76-449D-B114-1DD833E3833F}"/>
              </a:ext>
            </a:extLst>
          </p:cNvPr>
          <p:cNvPicPr>
            <a:picLocks noChangeAspect="1"/>
          </p:cNvPicPr>
          <p:nvPr/>
        </p:nvPicPr>
        <p:blipFill>
          <a:blip r:embed="rId2"/>
          <a:stretch>
            <a:fillRect/>
          </a:stretch>
        </p:blipFill>
        <p:spPr>
          <a:xfrm>
            <a:off x="934136" y="1241153"/>
            <a:ext cx="6991681" cy="4646835"/>
          </a:xfrm>
          <a:prstGeom prst="rect">
            <a:avLst/>
          </a:prstGeom>
        </p:spPr>
      </p:pic>
      <p:sp>
        <p:nvSpPr>
          <p:cNvPr id="5" name="Rectángulo 4">
            <a:extLst>
              <a:ext uri="{FF2B5EF4-FFF2-40B4-BE49-F238E27FC236}">
                <a16:creationId xmlns:a16="http://schemas.microsoft.com/office/drawing/2014/main" id="{D5E2C484-7784-460D-B2FE-20C2331BFCEC}"/>
              </a:ext>
            </a:extLst>
          </p:cNvPr>
          <p:cNvSpPr/>
          <p:nvPr/>
        </p:nvSpPr>
        <p:spPr>
          <a:xfrm>
            <a:off x="940047" y="656378"/>
            <a:ext cx="6991682" cy="584775"/>
          </a:xfrm>
          <a:prstGeom prst="rect">
            <a:avLst/>
          </a:prstGeom>
        </p:spPr>
        <p:txBody>
          <a:bodyPr wrap="square">
            <a:spAutoFit/>
          </a:bodyPr>
          <a:lstStyle/>
          <a:p>
            <a:pPr algn="ctr">
              <a:spcBef>
                <a:spcPts val="600"/>
              </a:spcBef>
            </a:pPr>
            <a:r>
              <a:rPr lang="es-ES" sz="1600" b="1" dirty="0">
                <a:solidFill>
                  <a:srgbClr val="C00000"/>
                </a:solidFill>
              </a:rPr>
              <a:t>Ley</a:t>
            </a:r>
            <a:r>
              <a:rPr lang="en" sz="1600" b="1" dirty="0">
                <a:solidFill>
                  <a:srgbClr val="C00000"/>
                </a:solidFill>
              </a:rPr>
              <a:t> 2/2021. </a:t>
            </a:r>
            <a:r>
              <a:rPr lang="es-ES" sz="1600" b="1" dirty="0">
                <a:solidFill>
                  <a:schemeClr val="accent2"/>
                </a:solidFill>
              </a:rPr>
              <a:t>Medidas Económicas, Sociales y Tributarias frente a la Despoblación y para el Desarrollo Rural en Castilla-La Mancha</a:t>
            </a:r>
          </a:p>
        </p:txBody>
      </p:sp>
      <p:sp>
        <p:nvSpPr>
          <p:cNvPr id="7" name="Rectángulo 6">
            <a:extLst>
              <a:ext uri="{FF2B5EF4-FFF2-40B4-BE49-F238E27FC236}">
                <a16:creationId xmlns:a16="http://schemas.microsoft.com/office/drawing/2014/main" id="{01EE1BDC-1975-45A9-9D3C-B6EE44C5F6E9}"/>
              </a:ext>
            </a:extLst>
          </p:cNvPr>
          <p:cNvSpPr/>
          <p:nvPr/>
        </p:nvSpPr>
        <p:spPr>
          <a:xfrm>
            <a:off x="457200" y="6109282"/>
            <a:ext cx="7957377" cy="700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solidFill>
                  <a:schemeClr val="bg1"/>
                </a:solidFill>
                <a:latin typeface="Roboto"/>
              </a:rPr>
              <a:t>A su vez, se implementa una operación estadística para el seguimiento y evaluación de las medidas: “04015 Indicadores del reto demográfico”, incluida en el PRE</a:t>
            </a:r>
            <a:endParaRPr lang="es-ES" sz="1600" dirty="0">
              <a:solidFill>
                <a:schemeClr val="bg1"/>
              </a:solidFill>
            </a:endParaRPr>
          </a:p>
        </p:txBody>
      </p:sp>
      <p:sp>
        <p:nvSpPr>
          <p:cNvPr id="8" name="Rectángulo 7">
            <a:extLst>
              <a:ext uri="{FF2B5EF4-FFF2-40B4-BE49-F238E27FC236}">
                <a16:creationId xmlns:a16="http://schemas.microsoft.com/office/drawing/2014/main" id="{5CDBDCBD-E4E6-4367-BE53-0EEDEF4E000E}"/>
              </a:ext>
            </a:extLst>
          </p:cNvPr>
          <p:cNvSpPr/>
          <p:nvPr/>
        </p:nvSpPr>
        <p:spPr>
          <a:xfrm>
            <a:off x="323528" y="145845"/>
            <a:ext cx="7957378" cy="446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Sabiduría: Estrategia. Algunas de las medidas adoptadas</a:t>
            </a:r>
          </a:p>
        </p:txBody>
      </p:sp>
    </p:spTree>
    <p:extLst>
      <p:ext uri="{BB962C8B-B14F-4D97-AF65-F5344CB8AC3E}">
        <p14:creationId xmlns:p14="http://schemas.microsoft.com/office/powerpoint/2010/main" val="5423374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09368" y="785413"/>
            <a:ext cx="8483112" cy="1077218"/>
          </a:xfrm>
          <a:prstGeom prst="rect">
            <a:avLst/>
          </a:prstGeom>
          <a:noFill/>
        </p:spPr>
        <p:txBody>
          <a:bodyPr wrap="square" rtlCol="0">
            <a:spAutoFit/>
          </a:bodyPr>
          <a:lstStyle/>
          <a:p>
            <a:pPr marL="285750" indent="-285750" algn="just">
              <a:buFont typeface="Wingdings" panose="05000000000000000000" pitchFamily="2" charset="2"/>
              <a:buChar char="Ø"/>
            </a:pPr>
            <a:r>
              <a:rPr lang="es-ES" sz="1600" dirty="0"/>
              <a:t>La estadística, desde el punto de vista institucional, no se refiere tanto a la disciplina matemática, sino a la </a:t>
            </a:r>
            <a:r>
              <a:rPr lang="es-ES" sz="1600" dirty="0">
                <a:latin typeface="Calibri" panose="020F0502020204030204" pitchFamily="34" charset="0"/>
                <a:ea typeface="Calibri" panose="020F0502020204030204" pitchFamily="34" charset="0"/>
                <a:cs typeface="Times New Roman" panose="02020603050405020304" pitchFamily="18" charset="0"/>
              </a:rPr>
              <a:t>producción de un conjunto estructurado y permanentemente actualizado de datos que sean oportunos, relevantes, accesibles y de calidad.</a:t>
            </a:r>
          </a:p>
          <a:p>
            <a:pPr marL="285750" indent="-285750" algn="just">
              <a:buFont typeface="Wingdings" panose="05000000000000000000" pitchFamily="2" charset="2"/>
              <a:buChar char="Ø"/>
            </a:pPr>
            <a:r>
              <a:rPr lang="es-ES" sz="1600" b="1" dirty="0">
                <a:latin typeface="Calibri" panose="020F0502020204030204" pitchFamily="34" charset="0"/>
                <a:cs typeface="Times New Roman" panose="02020603050405020304" pitchFamily="18" charset="0"/>
              </a:rPr>
              <a:t>En esencia, es la ciencia que estudia y analiza los datos</a:t>
            </a:r>
            <a:endParaRPr lang="es-ES" sz="1600" b="1" dirty="0"/>
          </a:p>
        </p:txBody>
      </p:sp>
      <p:sp>
        <p:nvSpPr>
          <p:cNvPr id="7" name="Título 1"/>
          <p:cNvSpPr txBox="1">
            <a:spLocks/>
          </p:cNvSpPr>
          <p:nvPr/>
        </p:nvSpPr>
        <p:spPr>
          <a:xfrm>
            <a:off x="387647" y="132632"/>
            <a:ext cx="8496944" cy="56659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dirty="0"/>
              <a:t>Qué es la estadística y para qué sirve</a:t>
            </a:r>
          </a:p>
        </p:txBody>
      </p:sp>
      <p:sp>
        <p:nvSpPr>
          <p:cNvPr id="8" name="CuadroTexto 7"/>
          <p:cNvSpPr txBox="1"/>
          <p:nvPr/>
        </p:nvSpPr>
        <p:spPr>
          <a:xfrm>
            <a:off x="387647" y="1942982"/>
            <a:ext cx="8325264" cy="584775"/>
          </a:xfrm>
          <a:prstGeom prst="rect">
            <a:avLst/>
          </a:prstGeom>
          <a:noFill/>
        </p:spPr>
        <p:txBody>
          <a:bodyPr wrap="square" rtlCol="0">
            <a:spAutoFit/>
          </a:bodyPr>
          <a:lstStyle/>
          <a:p>
            <a:pPr marL="285750" indent="-285750" algn="just">
              <a:buFont typeface="Wingdings" panose="05000000000000000000" pitchFamily="2" charset="2"/>
              <a:buChar char="Ø"/>
            </a:pPr>
            <a:r>
              <a:rPr lang="es-ES" sz="1600" dirty="0"/>
              <a:t>El </a:t>
            </a:r>
            <a:r>
              <a:rPr lang="es-ES" sz="1600" b="1" dirty="0"/>
              <a:t>fin último </a:t>
            </a:r>
            <a:r>
              <a:rPr lang="es-ES" sz="1600" dirty="0"/>
              <a:t>de la actividad estadística es el </a:t>
            </a:r>
            <a:r>
              <a:rPr lang="es-ES" sz="1600" b="1" dirty="0"/>
              <a:t>conocimiento adecuado de la realidad </a:t>
            </a:r>
            <a:r>
              <a:rPr lang="es-ES" sz="1600" dirty="0"/>
              <a:t>del ámbito que se estudie (país, región, colectivo…) </a:t>
            </a:r>
            <a:r>
              <a:rPr lang="es-ES" sz="1600" u="sng" dirty="0"/>
              <a:t>para poder actuar sobre ella</a:t>
            </a:r>
          </a:p>
        </p:txBody>
      </p:sp>
      <p:sp>
        <p:nvSpPr>
          <p:cNvPr id="3" name="Marcador de número de diapositiva 2"/>
          <p:cNvSpPr>
            <a:spLocks noGrp="1"/>
          </p:cNvSpPr>
          <p:nvPr>
            <p:ph type="sldNum" sz="quarter" idx="12"/>
          </p:nvPr>
        </p:nvSpPr>
        <p:spPr/>
        <p:txBody>
          <a:bodyPr/>
          <a:lstStyle/>
          <a:p>
            <a:fld id="{569CE299-2EBC-4FA1-91D4-B74AA17DBDFA}" type="slidenum">
              <a:rPr lang="es-ES" smtClean="0"/>
              <a:t>3</a:t>
            </a:fld>
            <a:endParaRPr lang="es-ES" dirty="0"/>
          </a:p>
        </p:txBody>
      </p:sp>
      <p:pic>
        <p:nvPicPr>
          <p:cNvPr id="5" name="Imagen 4">
            <a:extLst>
              <a:ext uri="{FF2B5EF4-FFF2-40B4-BE49-F238E27FC236}">
                <a16:creationId xmlns:a16="http://schemas.microsoft.com/office/drawing/2014/main" id="{BAB29D13-B5B3-477C-9E2C-E631A70E5571}"/>
              </a:ext>
            </a:extLst>
          </p:cNvPr>
          <p:cNvPicPr>
            <a:picLocks noChangeAspect="1"/>
          </p:cNvPicPr>
          <p:nvPr/>
        </p:nvPicPr>
        <p:blipFill>
          <a:blip r:embed="rId2"/>
          <a:stretch>
            <a:fillRect/>
          </a:stretch>
        </p:blipFill>
        <p:spPr>
          <a:xfrm>
            <a:off x="5875667" y="3039702"/>
            <a:ext cx="1693484" cy="1055474"/>
          </a:xfrm>
          <a:prstGeom prst="rect">
            <a:avLst/>
          </a:prstGeom>
        </p:spPr>
      </p:pic>
      <p:pic>
        <p:nvPicPr>
          <p:cNvPr id="6" name="Imagen 5">
            <a:extLst>
              <a:ext uri="{FF2B5EF4-FFF2-40B4-BE49-F238E27FC236}">
                <a16:creationId xmlns:a16="http://schemas.microsoft.com/office/drawing/2014/main" id="{63CF009C-AE36-409B-AE09-EC67AFEB7DF5}"/>
              </a:ext>
            </a:extLst>
          </p:cNvPr>
          <p:cNvPicPr>
            <a:picLocks noChangeAspect="1"/>
          </p:cNvPicPr>
          <p:nvPr/>
        </p:nvPicPr>
        <p:blipFill>
          <a:blip r:embed="rId3"/>
          <a:stretch>
            <a:fillRect/>
          </a:stretch>
        </p:blipFill>
        <p:spPr>
          <a:xfrm>
            <a:off x="5633059" y="4221528"/>
            <a:ext cx="2384262" cy="826643"/>
          </a:xfrm>
          <a:prstGeom prst="rect">
            <a:avLst/>
          </a:prstGeom>
        </p:spPr>
      </p:pic>
      <p:pic>
        <p:nvPicPr>
          <p:cNvPr id="9" name="Imagen 8">
            <a:extLst>
              <a:ext uri="{FF2B5EF4-FFF2-40B4-BE49-F238E27FC236}">
                <a16:creationId xmlns:a16="http://schemas.microsoft.com/office/drawing/2014/main" id="{E19C1520-C3C2-4B2C-ABF3-AEA40718EC05}"/>
              </a:ext>
            </a:extLst>
          </p:cNvPr>
          <p:cNvPicPr>
            <a:picLocks noChangeAspect="1"/>
          </p:cNvPicPr>
          <p:nvPr/>
        </p:nvPicPr>
        <p:blipFill>
          <a:blip r:embed="rId4"/>
          <a:stretch>
            <a:fillRect/>
          </a:stretch>
        </p:blipFill>
        <p:spPr>
          <a:xfrm>
            <a:off x="5752532" y="5196277"/>
            <a:ext cx="1816619" cy="1011966"/>
          </a:xfrm>
          <a:prstGeom prst="rect">
            <a:avLst/>
          </a:prstGeom>
        </p:spPr>
      </p:pic>
      <p:graphicFrame>
        <p:nvGraphicFramePr>
          <p:cNvPr id="10" name="Diagrama 9">
            <a:extLst>
              <a:ext uri="{FF2B5EF4-FFF2-40B4-BE49-F238E27FC236}">
                <a16:creationId xmlns:a16="http://schemas.microsoft.com/office/drawing/2014/main" id="{BA27B0B0-83C1-4EC8-9FFE-A79F381734E7}"/>
              </a:ext>
            </a:extLst>
          </p:cNvPr>
          <p:cNvGraphicFramePr/>
          <p:nvPr>
            <p:extLst>
              <p:ext uri="{D42A27DB-BD31-4B8C-83A1-F6EECF244321}">
                <p14:modId xmlns:p14="http://schemas.microsoft.com/office/powerpoint/2010/main" val="495983602"/>
              </p:ext>
            </p:extLst>
          </p:nvPr>
        </p:nvGraphicFramePr>
        <p:xfrm>
          <a:off x="-374048" y="260746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93448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0A8DB-E5AE-6DF0-0E7C-0A7F8F21A8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777600-8EC4-52DD-97F8-BE73193A8855}"/>
              </a:ext>
            </a:extLst>
          </p:cNvPr>
          <p:cNvSpPr/>
          <p:nvPr/>
        </p:nvSpPr>
        <p:spPr>
          <a:xfrm flipH="1" flipV="1">
            <a:off x="308745" y="1237371"/>
            <a:ext cx="8797501" cy="4916834"/>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ES" sz="900"/>
          </a:p>
        </p:txBody>
      </p:sp>
      <p:sp>
        <p:nvSpPr>
          <p:cNvPr id="3" name="Freeform 3">
            <a:extLst>
              <a:ext uri="{FF2B5EF4-FFF2-40B4-BE49-F238E27FC236}">
                <a16:creationId xmlns:a16="http://schemas.microsoft.com/office/drawing/2014/main" id="{1A8C219D-614B-0192-31CE-84D494841F55}"/>
              </a:ext>
            </a:extLst>
          </p:cNvPr>
          <p:cNvSpPr/>
          <p:nvPr/>
        </p:nvSpPr>
        <p:spPr>
          <a:xfrm rot="10127792">
            <a:off x="-2780861" y="3532526"/>
            <a:ext cx="3808279" cy="3907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sz="900"/>
          </a:p>
        </p:txBody>
      </p:sp>
      <p:sp>
        <p:nvSpPr>
          <p:cNvPr id="10" name="Título 7">
            <a:extLst>
              <a:ext uri="{FF2B5EF4-FFF2-40B4-BE49-F238E27FC236}">
                <a16:creationId xmlns:a16="http://schemas.microsoft.com/office/drawing/2014/main" id="{214EC257-42CB-AE34-D0B9-55C80CB52293}"/>
              </a:ext>
            </a:extLst>
          </p:cNvPr>
          <p:cNvSpPr txBox="1">
            <a:spLocks/>
          </p:cNvSpPr>
          <p:nvPr/>
        </p:nvSpPr>
        <p:spPr>
          <a:xfrm>
            <a:off x="492874" y="1714500"/>
            <a:ext cx="6022226" cy="321349"/>
          </a:xfrm>
          <a:prstGeom prst="rect">
            <a:avLst/>
          </a:prstGeom>
        </p:spPr>
        <p:txBody>
          <a:bodyPr vert="horz" wrap="square" lIns="38958" tIns="19479" rIns="38958" bIns="19479"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94791">
              <a:spcBef>
                <a:spcPts val="300"/>
              </a:spcBef>
              <a:spcAft>
                <a:spcPts val="300"/>
              </a:spcAft>
            </a:pPr>
            <a:r>
              <a:rPr lang="es-ES" sz="2000" b="1" dirty="0"/>
              <a:t>Principales Estadísticas en España y Castilla-La Mancha</a:t>
            </a:r>
          </a:p>
        </p:txBody>
      </p:sp>
      <p:cxnSp>
        <p:nvCxnSpPr>
          <p:cNvPr id="11" name="Conector recto 10">
            <a:extLst>
              <a:ext uri="{FF2B5EF4-FFF2-40B4-BE49-F238E27FC236}">
                <a16:creationId xmlns:a16="http://schemas.microsoft.com/office/drawing/2014/main" id="{8F2761B8-6D33-3E47-0392-ECCC4F828348}"/>
              </a:ext>
            </a:extLst>
          </p:cNvPr>
          <p:cNvCxnSpPr/>
          <p:nvPr/>
        </p:nvCxnSpPr>
        <p:spPr>
          <a:xfrm>
            <a:off x="410634" y="2140641"/>
            <a:ext cx="1530000" cy="0"/>
          </a:xfrm>
          <a:prstGeom prst="line">
            <a:avLst/>
          </a:prstGeom>
          <a:ln w="98425" cmpd="sng">
            <a:solidFill>
              <a:srgbClr val="00B0F0"/>
            </a:solidFill>
          </a:ln>
        </p:spPr>
        <p:style>
          <a:lnRef idx="1">
            <a:schemeClr val="accent2"/>
          </a:lnRef>
          <a:fillRef idx="0">
            <a:schemeClr val="accent2"/>
          </a:fillRef>
          <a:effectRef idx="0">
            <a:schemeClr val="accent2"/>
          </a:effectRef>
          <a:fontRef idx="minor">
            <a:schemeClr val="tx1"/>
          </a:fontRef>
        </p:style>
      </p:cxnSp>
      <p:sp>
        <p:nvSpPr>
          <p:cNvPr id="13" name="Freeform 10">
            <a:extLst>
              <a:ext uri="{FF2B5EF4-FFF2-40B4-BE49-F238E27FC236}">
                <a16:creationId xmlns:a16="http://schemas.microsoft.com/office/drawing/2014/main" id="{678BB5BE-7ED8-105F-9A50-D7F687F44BCE}"/>
              </a:ext>
            </a:extLst>
          </p:cNvPr>
          <p:cNvSpPr>
            <a:spLocks noChangeAspect="1"/>
          </p:cNvSpPr>
          <p:nvPr/>
        </p:nvSpPr>
        <p:spPr>
          <a:xfrm>
            <a:off x="408320" y="456180"/>
            <a:ext cx="828093" cy="534178"/>
          </a:xfrm>
          <a:custGeom>
            <a:avLst/>
            <a:gdLst/>
            <a:ahLst/>
            <a:cxnLst/>
            <a:rect l="l" t="t" r="r" b="b"/>
            <a:pathLst>
              <a:path w="2244114" h="1447611">
                <a:moveTo>
                  <a:pt x="0" y="0"/>
                </a:moveTo>
                <a:lnTo>
                  <a:pt x="2244113" y="0"/>
                </a:lnTo>
                <a:lnTo>
                  <a:pt x="2244113" y="1447611"/>
                </a:lnTo>
                <a:lnTo>
                  <a:pt x="0" y="1447611"/>
                </a:lnTo>
                <a:lnTo>
                  <a:pt x="0" y="0"/>
                </a:lnTo>
                <a:close/>
              </a:path>
            </a:pathLst>
          </a:custGeom>
          <a:blipFill>
            <a:blip r:embed="rId5"/>
            <a:stretch>
              <a:fillRect/>
            </a:stretch>
          </a:blipFill>
        </p:spPr>
        <p:txBody>
          <a:bodyPr/>
          <a:lstStyle/>
          <a:p>
            <a:endParaRPr lang="es-ES" sz="900"/>
          </a:p>
        </p:txBody>
      </p:sp>
      <p:sp>
        <p:nvSpPr>
          <p:cNvPr id="14" name="Freeform 11">
            <a:hlinkClick r:id="rId6" tooltip="mailto:oficinadeldato@jccm.es"/>
            <a:extLst>
              <a:ext uri="{FF2B5EF4-FFF2-40B4-BE49-F238E27FC236}">
                <a16:creationId xmlns:a16="http://schemas.microsoft.com/office/drawing/2014/main" id="{E273461E-532D-3E8A-E07B-0F35462490EF}"/>
              </a:ext>
            </a:extLst>
          </p:cNvPr>
          <p:cNvSpPr>
            <a:spLocks noChangeAspect="1"/>
          </p:cNvSpPr>
          <p:nvPr/>
        </p:nvSpPr>
        <p:spPr>
          <a:xfrm>
            <a:off x="7452320" y="283103"/>
            <a:ext cx="1495654" cy="512262"/>
          </a:xfrm>
          <a:custGeom>
            <a:avLst/>
            <a:gdLst/>
            <a:ahLst/>
            <a:cxnLst/>
            <a:rect l="l" t="t" r="r" b="b"/>
            <a:pathLst>
              <a:path w="2719132" h="931303">
                <a:moveTo>
                  <a:pt x="0" y="0"/>
                </a:moveTo>
                <a:lnTo>
                  <a:pt x="2719132" y="0"/>
                </a:lnTo>
                <a:lnTo>
                  <a:pt x="2719132" y="931303"/>
                </a:lnTo>
                <a:lnTo>
                  <a:pt x="0" y="931303"/>
                </a:lnTo>
                <a:lnTo>
                  <a:pt x="0" y="0"/>
                </a:lnTo>
                <a:close/>
              </a:path>
            </a:pathLst>
          </a:custGeom>
          <a:blipFill>
            <a:blip r:embed="rId7"/>
            <a:stretch>
              <a:fillRect/>
            </a:stretch>
          </a:blipFill>
        </p:spPr>
        <p:txBody>
          <a:bodyPr/>
          <a:lstStyle/>
          <a:p>
            <a:endParaRPr lang="es-ES" sz="900"/>
          </a:p>
        </p:txBody>
      </p:sp>
      <p:sp>
        <p:nvSpPr>
          <p:cNvPr id="6" name="Marcador de texto 8">
            <a:extLst>
              <a:ext uri="{FF2B5EF4-FFF2-40B4-BE49-F238E27FC236}">
                <a16:creationId xmlns:a16="http://schemas.microsoft.com/office/drawing/2014/main" id="{E3607605-D4D1-1386-F804-9E7979004B5E}"/>
              </a:ext>
            </a:extLst>
          </p:cNvPr>
          <p:cNvSpPr txBox="1">
            <a:spLocks/>
          </p:cNvSpPr>
          <p:nvPr/>
        </p:nvSpPr>
        <p:spPr>
          <a:xfrm>
            <a:off x="624324" y="2282862"/>
            <a:ext cx="7712522" cy="474054"/>
          </a:xfrm>
          <a:prstGeom prst="rect">
            <a:avLst/>
          </a:prstGeom>
        </p:spPr>
        <p:txBody>
          <a:bodyPr vert="horz" lIns="45720" tIns="22860" rIns="45720" bIns="2286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spcAft>
                <a:spcPts val="300"/>
              </a:spcAft>
            </a:pPr>
            <a:r>
              <a:rPr lang="es-ES" sz="1750" dirty="0">
                <a:solidFill>
                  <a:schemeClr val="tx1"/>
                </a:solidFill>
                <a:latin typeface="+mj-lt"/>
                <a:hlinkClick r:id="rId8">
                  <a:extLst>
                    <a:ext uri="{A12FA001-AC4F-418D-AE19-62706E023703}">
                      <ahyp:hlinkClr xmlns:ahyp="http://schemas.microsoft.com/office/drawing/2018/hyperlinkcolor" val="tx"/>
                    </a:ext>
                  </a:extLst>
                </a:hlinkClick>
              </a:rPr>
              <a:t>Instituto Nacional de Estadística</a:t>
            </a:r>
            <a:r>
              <a:rPr lang="es-ES" sz="2000" dirty="0">
                <a:solidFill>
                  <a:srgbClr val="0C0C0C"/>
                </a:solidFill>
                <a:latin typeface="+mj-lt"/>
              </a:rPr>
              <a:t>🔗</a:t>
            </a:r>
            <a:r>
              <a:rPr lang="es-ES" sz="1750" dirty="0">
                <a:solidFill>
                  <a:schemeClr val="tx1"/>
                </a:solidFill>
                <a:latin typeface="+mj-lt"/>
              </a:rPr>
              <a:t>                     </a:t>
            </a:r>
            <a:r>
              <a:rPr lang="es-ES" sz="1750" dirty="0">
                <a:solidFill>
                  <a:schemeClr val="tx1"/>
                </a:solidFill>
                <a:latin typeface="+mj-lt"/>
                <a:hlinkClick r:id="rId9">
                  <a:extLst>
                    <a:ext uri="{A12FA001-AC4F-418D-AE19-62706E023703}">
                      <ahyp:hlinkClr xmlns:ahyp="http://schemas.microsoft.com/office/drawing/2018/hyperlinkcolor" val="tx"/>
                    </a:ext>
                  </a:extLst>
                </a:hlinkClick>
              </a:rPr>
              <a:t>Portal de Estadística de C-LM </a:t>
            </a:r>
            <a:r>
              <a:rPr lang="es-ES" sz="2000" dirty="0">
                <a:solidFill>
                  <a:srgbClr val="0C0C0C"/>
                </a:solidFill>
                <a:latin typeface="+mj-lt"/>
              </a:rPr>
              <a:t>🔗</a:t>
            </a:r>
            <a:endParaRPr lang="es-ES" sz="1750" dirty="0">
              <a:solidFill>
                <a:schemeClr val="tx1"/>
              </a:solidFill>
              <a:latin typeface="+mj-lt"/>
              <a:ea typeface="Calibri"/>
              <a:cs typeface="Calibri"/>
            </a:endParaRPr>
          </a:p>
          <a:p>
            <a:pPr marL="228600" indent="-228600">
              <a:spcBef>
                <a:spcPts val="300"/>
              </a:spcBef>
              <a:spcAft>
                <a:spcPts val="300"/>
              </a:spcAft>
              <a:buFont typeface="Arial Narrow" panose="020B0606020202030204" pitchFamily="34" charset="0"/>
              <a:buChar char="●"/>
            </a:pPr>
            <a:endParaRPr lang="es-ES" sz="1750" dirty="0">
              <a:solidFill>
                <a:schemeClr val="tx1"/>
              </a:solidFill>
              <a:latin typeface="+mj-lt"/>
            </a:endParaRPr>
          </a:p>
          <a:p>
            <a:pPr marL="228600" indent="-228600">
              <a:spcBef>
                <a:spcPts val="300"/>
              </a:spcBef>
              <a:spcAft>
                <a:spcPts val="300"/>
              </a:spcAft>
              <a:buFont typeface="Arial Narrow" panose="020B0606020202030204" pitchFamily="34" charset="0"/>
              <a:buChar char="●"/>
            </a:pPr>
            <a:endParaRPr lang="es-ES" sz="1750" dirty="0">
              <a:solidFill>
                <a:schemeClr val="tx1"/>
              </a:solidFill>
              <a:latin typeface="+mj-lt"/>
            </a:endParaRPr>
          </a:p>
          <a:p>
            <a:pPr marL="228600" indent="-228600">
              <a:spcBef>
                <a:spcPts val="300"/>
              </a:spcBef>
              <a:spcAft>
                <a:spcPts val="300"/>
              </a:spcAft>
              <a:buFont typeface="Arial Narrow" panose="020B0606020202030204" pitchFamily="34" charset="0"/>
              <a:buChar char="●"/>
            </a:pPr>
            <a:endParaRPr lang="es-ES" sz="1750" dirty="0">
              <a:solidFill>
                <a:schemeClr val="tx1"/>
              </a:solidFill>
              <a:latin typeface="+mj-lt"/>
            </a:endParaRPr>
          </a:p>
          <a:p>
            <a:pPr marL="228600" indent="-228600">
              <a:spcBef>
                <a:spcPts val="300"/>
              </a:spcBef>
              <a:spcAft>
                <a:spcPts val="300"/>
              </a:spcAft>
              <a:buFont typeface="Arial Narrow" panose="020B0606020202030204" pitchFamily="34" charset="0"/>
              <a:buChar char="●"/>
            </a:pPr>
            <a:endParaRPr lang="es-ES" sz="1750" dirty="0">
              <a:solidFill>
                <a:schemeClr val="tx1"/>
              </a:solidFill>
              <a:latin typeface="+mj-lt"/>
            </a:endParaRPr>
          </a:p>
          <a:p>
            <a:pPr marL="228600" indent="-228600">
              <a:spcBef>
                <a:spcPts val="300"/>
              </a:spcBef>
              <a:spcAft>
                <a:spcPts val="300"/>
              </a:spcAft>
              <a:buFont typeface="Arial Narrow" panose="020B0606020202030204" pitchFamily="34" charset="0"/>
              <a:buChar char="●"/>
            </a:pPr>
            <a:endParaRPr lang="es-ES" sz="1750" dirty="0">
              <a:solidFill>
                <a:schemeClr val="tx1"/>
              </a:solidFill>
              <a:latin typeface="+mj-lt"/>
            </a:endParaRPr>
          </a:p>
        </p:txBody>
      </p:sp>
      <p:pic>
        <p:nvPicPr>
          <p:cNvPr id="4" name="Imagen 3">
            <a:extLst>
              <a:ext uri="{FF2B5EF4-FFF2-40B4-BE49-F238E27FC236}">
                <a16:creationId xmlns:a16="http://schemas.microsoft.com/office/drawing/2014/main" id="{AA2D95C9-84A9-47B9-99F7-E10626EAD02E}"/>
              </a:ext>
            </a:extLst>
          </p:cNvPr>
          <p:cNvPicPr>
            <a:picLocks noChangeAspect="1"/>
          </p:cNvPicPr>
          <p:nvPr/>
        </p:nvPicPr>
        <p:blipFill>
          <a:blip r:embed="rId10"/>
          <a:stretch>
            <a:fillRect/>
          </a:stretch>
        </p:blipFill>
        <p:spPr>
          <a:xfrm>
            <a:off x="4958111" y="2744148"/>
            <a:ext cx="2944910" cy="3009398"/>
          </a:xfrm>
          <a:prstGeom prst="rect">
            <a:avLst/>
          </a:prstGeom>
        </p:spPr>
      </p:pic>
      <p:pic>
        <p:nvPicPr>
          <p:cNvPr id="7" name="Imagen 6">
            <a:extLst>
              <a:ext uri="{FF2B5EF4-FFF2-40B4-BE49-F238E27FC236}">
                <a16:creationId xmlns:a16="http://schemas.microsoft.com/office/drawing/2014/main" id="{740E56F7-4828-4FDD-A1BD-2602BDA60C42}"/>
              </a:ext>
            </a:extLst>
          </p:cNvPr>
          <p:cNvPicPr>
            <a:picLocks noChangeAspect="1"/>
          </p:cNvPicPr>
          <p:nvPr/>
        </p:nvPicPr>
        <p:blipFill>
          <a:blip r:embed="rId11"/>
          <a:stretch>
            <a:fillRect/>
          </a:stretch>
        </p:blipFill>
        <p:spPr>
          <a:xfrm>
            <a:off x="723900" y="2744147"/>
            <a:ext cx="2944910" cy="2994824"/>
          </a:xfrm>
          <a:prstGeom prst="rect">
            <a:avLst/>
          </a:prstGeom>
        </p:spPr>
      </p:pic>
      <p:pic>
        <p:nvPicPr>
          <p:cNvPr id="15" name="Imagen 14">
            <a:extLst>
              <a:ext uri="{FF2B5EF4-FFF2-40B4-BE49-F238E27FC236}">
                <a16:creationId xmlns:a16="http://schemas.microsoft.com/office/drawing/2014/main" id="{2F21A346-7704-4C07-9827-A951B8E2D536}"/>
              </a:ext>
            </a:extLst>
          </p:cNvPr>
          <p:cNvPicPr>
            <a:picLocks noChangeAspect="1"/>
          </p:cNvPicPr>
          <p:nvPr/>
        </p:nvPicPr>
        <p:blipFill>
          <a:blip r:embed="rId12"/>
          <a:stretch>
            <a:fillRect/>
          </a:stretch>
        </p:blipFill>
        <p:spPr>
          <a:xfrm>
            <a:off x="5745361" y="3533321"/>
            <a:ext cx="1398985" cy="1396881"/>
          </a:xfrm>
          <a:prstGeom prst="rect">
            <a:avLst/>
          </a:prstGeom>
        </p:spPr>
      </p:pic>
      <p:pic>
        <p:nvPicPr>
          <p:cNvPr id="9" name="Imagen 8">
            <a:extLst>
              <a:ext uri="{FF2B5EF4-FFF2-40B4-BE49-F238E27FC236}">
                <a16:creationId xmlns:a16="http://schemas.microsoft.com/office/drawing/2014/main" id="{7928A9EE-8365-4C90-A31C-575D89AD31EF}"/>
              </a:ext>
            </a:extLst>
          </p:cNvPr>
          <p:cNvPicPr>
            <a:picLocks noChangeAspect="1"/>
          </p:cNvPicPr>
          <p:nvPr/>
        </p:nvPicPr>
        <p:blipFill>
          <a:blip r:embed="rId13"/>
          <a:stretch>
            <a:fillRect/>
          </a:stretch>
        </p:blipFill>
        <p:spPr>
          <a:xfrm>
            <a:off x="1470334" y="3543035"/>
            <a:ext cx="1387166" cy="1387166"/>
          </a:xfrm>
          <a:prstGeom prst="rect">
            <a:avLst/>
          </a:prstGeom>
        </p:spPr>
      </p:pic>
      <p:sp>
        <p:nvSpPr>
          <p:cNvPr id="16" name="CuadroTexto 15">
            <a:extLst>
              <a:ext uri="{FF2B5EF4-FFF2-40B4-BE49-F238E27FC236}">
                <a16:creationId xmlns:a16="http://schemas.microsoft.com/office/drawing/2014/main" id="{9C332D97-57A5-4B3E-AB01-802EBF63A24E}"/>
              </a:ext>
            </a:extLst>
          </p:cNvPr>
          <p:cNvSpPr txBox="1"/>
          <p:nvPr/>
        </p:nvSpPr>
        <p:spPr>
          <a:xfrm>
            <a:off x="1828800" y="5181600"/>
            <a:ext cx="1257300" cy="230832"/>
          </a:xfrm>
          <a:prstGeom prst="rect">
            <a:avLst/>
          </a:prstGeom>
          <a:solidFill>
            <a:schemeClr val="bg1"/>
          </a:solidFill>
        </p:spPr>
        <p:txBody>
          <a:bodyPr wrap="square" rtlCol="0">
            <a:spAutoFit/>
          </a:bodyPr>
          <a:lstStyle/>
          <a:p>
            <a:endParaRPr lang="es-ES" sz="900" dirty="0"/>
          </a:p>
        </p:txBody>
      </p:sp>
      <p:sp>
        <p:nvSpPr>
          <p:cNvPr id="18" name="CuadroTexto 17">
            <a:extLst>
              <a:ext uri="{FF2B5EF4-FFF2-40B4-BE49-F238E27FC236}">
                <a16:creationId xmlns:a16="http://schemas.microsoft.com/office/drawing/2014/main" id="{08B582A5-36A0-4C2C-BBAD-27DB26CCD5EF}"/>
              </a:ext>
            </a:extLst>
          </p:cNvPr>
          <p:cNvSpPr txBox="1"/>
          <p:nvPr/>
        </p:nvSpPr>
        <p:spPr>
          <a:xfrm>
            <a:off x="6044803" y="5185198"/>
            <a:ext cx="1257300" cy="230832"/>
          </a:xfrm>
          <a:prstGeom prst="rect">
            <a:avLst/>
          </a:prstGeom>
          <a:solidFill>
            <a:schemeClr val="bg1"/>
          </a:solidFill>
        </p:spPr>
        <p:txBody>
          <a:bodyPr wrap="square" rtlCol="0">
            <a:spAutoFit/>
          </a:bodyPr>
          <a:lstStyle/>
          <a:p>
            <a:endParaRPr lang="es-ES" sz="900" dirty="0"/>
          </a:p>
        </p:txBody>
      </p:sp>
      <p:sp>
        <p:nvSpPr>
          <p:cNvPr id="5" name="Rectángulo 4">
            <a:extLst>
              <a:ext uri="{FF2B5EF4-FFF2-40B4-BE49-F238E27FC236}">
                <a16:creationId xmlns:a16="http://schemas.microsoft.com/office/drawing/2014/main" id="{EBDF1082-D4A1-46A3-A455-50872FCF1DD4}"/>
              </a:ext>
            </a:extLst>
          </p:cNvPr>
          <p:cNvSpPr/>
          <p:nvPr/>
        </p:nvSpPr>
        <p:spPr>
          <a:xfrm>
            <a:off x="4893735" y="6111832"/>
            <a:ext cx="3812839" cy="369332"/>
          </a:xfrm>
          <a:prstGeom prst="rect">
            <a:avLst/>
          </a:prstGeom>
        </p:spPr>
        <p:txBody>
          <a:bodyPr wrap="none">
            <a:spAutoFit/>
          </a:bodyPr>
          <a:lstStyle/>
          <a:p>
            <a:r>
              <a:rPr lang="es-ES" dirty="0">
                <a:hlinkClick r:id="rId9"/>
              </a:rPr>
              <a:t>https://estadistica.castillalamancha.es</a:t>
            </a:r>
            <a:r>
              <a:rPr lang="es-ES" dirty="0"/>
              <a:t> </a:t>
            </a:r>
          </a:p>
        </p:txBody>
      </p:sp>
      <p:sp>
        <p:nvSpPr>
          <p:cNvPr id="12" name="CuadroTexto 11">
            <a:extLst>
              <a:ext uri="{FF2B5EF4-FFF2-40B4-BE49-F238E27FC236}">
                <a16:creationId xmlns:a16="http://schemas.microsoft.com/office/drawing/2014/main" id="{6A0C1008-1C70-4A89-A451-F7643E4A3F23}"/>
              </a:ext>
            </a:extLst>
          </p:cNvPr>
          <p:cNvSpPr txBox="1"/>
          <p:nvPr/>
        </p:nvSpPr>
        <p:spPr>
          <a:xfrm>
            <a:off x="1522613" y="6192957"/>
            <a:ext cx="2146197" cy="369332"/>
          </a:xfrm>
          <a:prstGeom prst="rect">
            <a:avLst/>
          </a:prstGeom>
          <a:noFill/>
        </p:spPr>
        <p:txBody>
          <a:bodyPr wrap="square" rtlCol="0">
            <a:spAutoFit/>
          </a:bodyPr>
          <a:lstStyle/>
          <a:p>
            <a:r>
              <a:rPr lang="es-ES" dirty="0">
                <a:hlinkClick r:id="rId14"/>
              </a:rPr>
              <a:t>https://ine.es</a:t>
            </a:r>
            <a:r>
              <a:rPr lang="es-ES" dirty="0"/>
              <a:t> </a:t>
            </a:r>
          </a:p>
        </p:txBody>
      </p:sp>
      <p:sp>
        <p:nvSpPr>
          <p:cNvPr id="17" name="CuadroTexto 16">
            <a:extLst>
              <a:ext uri="{FF2B5EF4-FFF2-40B4-BE49-F238E27FC236}">
                <a16:creationId xmlns:a16="http://schemas.microsoft.com/office/drawing/2014/main" id="{612C7A5C-8B86-4477-A2B7-E85FA9FAFCEF}"/>
              </a:ext>
            </a:extLst>
          </p:cNvPr>
          <p:cNvSpPr txBox="1"/>
          <p:nvPr/>
        </p:nvSpPr>
        <p:spPr>
          <a:xfrm>
            <a:off x="1370758" y="136525"/>
            <a:ext cx="5649514" cy="973822"/>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Estadísticas disponibles en los portales web de Estadística</a:t>
            </a:r>
          </a:p>
        </p:txBody>
      </p:sp>
    </p:spTree>
    <p:extLst>
      <p:ext uri="{BB962C8B-B14F-4D97-AF65-F5344CB8AC3E}">
        <p14:creationId xmlns:p14="http://schemas.microsoft.com/office/powerpoint/2010/main" val="37360539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569CE299-2EBC-4FA1-91D4-B74AA17DBDFA}" type="slidenum">
              <a:rPr lang="es-ES" smtClean="0"/>
              <a:t>31</a:t>
            </a:fld>
            <a:endParaRPr lang="es-ES" dirty="0"/>
          </a:p>
        </p:txBody>
      </p:sp>
      <p:pic>
        <p:nvPicPr>
          <p:cNvPr id="6" name="Imagen 5" descr="Interfaz de usuario gráfica, Sitio web&#10;&#10;El contenido generado por IA puede ser incorrecto.">
            <a:extLst>
              <a:ext uri="{FF2B5EF4-FFF2-40B4-BE49-F238E27FC236}">
                <a16:creationId xmlns:a16="http://schemas.microsoft.com/office/drawing/2014/main" id="{ED04006F-41A6-8648-7208-2E270905F5E5}"/>
              </a:ext>
            </a:extLst>
          </p:cNvPr>
          <p:cNvPicPr>
            <a:picLocks noChangeAspect="1"/>
          </p:cNvPicPr>
          <p:nvPr/>
        </p:nvPicPr>
        <p:blipFill>
          <a:blip r:embed="rId2"/>
          <a:stretch>
            <a:fillRect/>
          </a:stretch>
        </p:blipFill>
        <p:spPr>
          <a:xfrm>
            <a:off x="0" y="11354"/>
            <a:ext cx="9144000" cy="6835291"/>
          </a:xfrm>
          <a:prstGeom prst="rect">
            <a:avLst/>
          </a:prstGeom>
        </p:spPr>
      </p:pic>
      <p:sp>
        <p:nvSpPr>
          <p:cNvPr id="2" name="Rectángulo 1">
            <a:extLst>
              <a:ext uri="{FF2B5EF4-FFF2-40B4-BE49-F238E27FC236}">
                <a16:creationId xmlns:a16="http://schemas.microsoft.com/office/drawing/2014/main" id="{C47114BB-89F4-42FD-96A9-35FFB8A048B3}"/>
              </a:ext>
            </a:extLst>
          </p:cNvPr>
          <p:cNvSpPr/>
          <p:nvPr/>
        </p:nvSpPr>
        <p:spPr>
          <a:xfrm>
            <a:off x="3149816" y="188640"/>
            <a:ext cx="2844368" cy="369332"/>
          </a:xfrm>
          <a:prstGeom prst="rect">
            <a:avLst/>
          </a:prstGeom>
        </p:spPr>
        <p:txBody>
          <a:bodyPr wrap="none">
            <a:spAutoFit/>
          </a:bodyPr>
          <a:lstStyle/>
          <a:p>
            <a:r>
              <a:rPr lang="es-ES" dirty="0">
                <a:hlinkClick r:id="rId3"/>
              </a:rPr>
              <a:t>Home | Portal de estadística</a:t>
            </a:r>
            <a:endParaRPr lang="es-ES" dirty="0"/>
          </a:p>
        </p:txBody>
      </p:sp>
    </p:spTree>
    <p:extLst>
      <p:ext uri="{BB962C8B-B14F-4D97-AF65-F5344CB8AC3E}">
        <p14:creationId xmlns:p14="http://schemas.microsoft.com/office/powerpoint/2010/main" val="1650420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569CE299-2EBC-4FA1-91D4-B74AA17DBDFA}" type="slidenum">
              <a:rPr lang="es-ES" smtClean="0"/>
              <a:t>32</a:t>
            </a:fld>
            <a:endParaRPr lang="es-ES" dirty="0"/>
          </a:p>
        </p:txBody>
      </p:sp>
      <p:pic>
        <p:nvPicPr>
          <p:cNvPr id="6" name="Imagen 5" descr="Interfaz de usuario gráfica, Sitio web&#10;&#10;El contenido generado por IA puede ser incorrecto.">
            <a:extLst>
              <a:ext uri="{FF2B5EF4-FFF2-40B4-BE49-F238E27FC236}">
                <a16:creationId xmlns:a16="http://schemas.microsoft.com/office/drawing/2014/main" id="{8FD12370-326B-1CB7-CABD-D66511D33ADA}"/>
              </a:ext>
            </a:extLst>
          </p:cNvPr>
          <p:cNvPicPr>
            <a:picLocks noChangeAspect="1"/>
          </p:cNvPicPr>
          <p:nvPr/>
        </p:nvPicPr>
        <p:blipFill>
          <a:blip r:embed="rId2"/>
          <a:stretch>
            <a:fillRect/>
          </a:stretch>
        </p:blipFill>
        <p:spPr>
          <a:xfrm>
            <a:off x="683568" y="0"/>
            <a:ext cx="7524328" cy="5273362"/>
          </a:xfrm>
          <a:prstGeom prst="rect">
            <a:avLst/>
          </a:prstGeom>
        </p:spPr>
      </p:pic>
      <p:pic>
        <p:nvPicPr>
          <p:cNvPr id="8" name="Imagen 7" descr="Logotipo, nombre de la empresa&#10;&#10;El contenido generado por IA puede ser incorrecto.">
            <a:extLst>
              <a:ext uri="{FF2B5EF4-FFF2-40B4-BE49-F238E27FC236}">
                <a16:creationId xmlns:a16="http://schemas.microsoft.com/office/drawing/2014/main" id="{5DDB608A-5294-C949-D11C-B91EAF9DB14C}"/>
              </a:ext>
            </a:extLst>
          </p:cNvPr>
          <p:cNvPicPr>
            <a:picLocks noChangeAspect="1"/>
          </p:cNvPicPr>
          <p:nvPr/>
        </p:nvPicPr>
        <p:blipFill>
          <a:blip r:embed="rId3"/>
          <a:stretch>
            <a:fillRect/>
          </a:stretch>
        </p:blipFill>
        <p:spPr>
          <a:xfrm>
            <a:off x="655318" y="3936510"/>
            <a:ext cx="7524328" cy="2921490"/>
          </a:xfrm>
          <a:prstGeom prst="rect">
            <a:avLst/>
          </a:prstGeom>
        </p:spPr>
      </p:pic>
      <p:sp>
        <p:nvSpPr>
          <p:cNvPr id="12" name="CuadroTexto 11">
            <a:extLst>
              <a:ext uri="{FF2B5EF4-FFF2-40B4-BE49-F238E27FC236}">
                <a16:creationId xmlns:a16="http://schemas.microsoft.com/office/drawing/2014/main" id="{4D5D16E8-3346-F869-6C38-57D9F6BF1278}"/>
              </a:ext>
            </a:extLst>
          </p:cNvPr>
          <p:cNvSpPr txBox="1"/>
          <p:nvPr/>
        </p:nvSpPr>
        <p:spPr>
          <a:xfrm>
            <a:off x="2915816" y="136525"/>
            <a:ext cx="4572000" cy="369332"/>
          </a:xfrm>
          <a:prstGeom prst="rect">
            <a:avLst/>
          </a:prstGeom>
          <a:noFill/>
        </p:spPr>
        <p:txBody>
          <a:bodyPr wrap="square">
            <a:spAutoFit/>
          </a:bodyPr>
          <a:lstStyle/>
          <a:p>
            <a:r>
              <a:rPr lang="es-ES" dirty="0"/>
              <a:t>https://ine.es/</a:t>
            </a:r>
          </a:p>
        </p:txBody>
      </p:sp>
    </p:spTree>
    <p:extLst>
      <p:ext uri="{BB962C8B-B14F-4D97-AF65-F5344CB8AC3E}">
        <p14:creationId xmlns:p14="http://schemas.microsoft.com/office/powerpoint/2010/main" val="4244953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de medicina comunitaria"/>
          <p:cNvSpPr>
            <a:spLocks noChangeAspect="1" noChangeArrowheads="1"/>
          </p:cNvSpPr>
          <p:nvPr/>
        </p:nvSpPr>
        <p:spPr bwMode="auto">
          <a:xfrm>
            <a:off x="155575" y="-1462088"/>
            <a:ext cx="3810000" cy="3048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671941" y="1455757"/>
            <a:ext cx="7916416" cy="78097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4000" dirty="0"/>
              <a:t>ESTADÍSTICAS DEMOGRÁFICAS</a:t>
            </a:r>
          </a:p>
        </p:txBody>
      </p:sp>
      <p:pic>
        <p:nvPicPr>
          <p:cNvPr id="5" name="Imagen 4">
            <a:extLst>
              <a:ext uri="{FF2B5EF4-FFF2-40B4-BE49-F238E27FC236}">
                <a16:creationId xmlns:a16="http://schemas.microsoft.com/office/drawing/2014/main" id="{B0ADC026-D6C9-4F78-8033-8BFDBF123A5C}"/>
              </a:ext>
            </a:extLst>
          </p:cNvPr>
          <p:cNvPicPr>
            <a:picLocks noChangeAspect="1"/>
          </p:cNvPicPr>
          <p:nvPr/>
        </p:nvPicPr>
        <p:blipFill>
          <a:blip r:embed="rId2"/>
          <a:stretch>
            <a:fillRect/>
          </a:stretch>
        </p:blipFill>
        <p:spPr>
          <a:xfrm>
            <a:off x="323528" y="2785044"/>
            <a:ext cx="8264829" cy="3621791"/>
          </a:xfrm>
          <a:prstGeom prst="rect">
            <a:avLst/>
          </a:prstGeom>
        </p:spPr>
      </p:pic>
      <p:grpSp>
        <p:nvGrpSpPr>
          <p:cNvPr id="6" name="Grupo 5">
            <a:extLst>
              <a:ext uri="{FF2B5EF4-FFF2-40B4-BE49-F238E27FC236}">
                <a16:creationId xmlns:a16="http://schemas.microsoft.com/office/drawing/2014/main" id="{61036AC8-8556-4E91-8623-2BF2A7714515}"/>
              </a:ext>
            </a:extLst>
          </p:cNvPr>
          <p:cNvGrpSpPr/>
          <p:nvPr/>
        </p:nvGrpSpPr>
        <p:grpSpPr>
          <a:xfrm>
            <a:off x="736394" y="107480"/>
            <a:ext cx="2194560" cy="1185189"/>
            <a:chOff x="0" y="1795"/>
            <a:chExt cx="2194560" cy="1185189"/>
          </a:xfrm>
        </p:grpSpPr>
        <p:sp>
          <p:nvSpPr>
            <p:cNvPr id="14" name="Rectángulo: esquinas redondeadas 13">
              <a:extLst>
                <a:ext uri="{FF2B5EF4-FFF2-40B4-BE49-F238E27FC236}">
                  <a16:creationId xmlns:a16="http://schemas.microsoft.com/office/drawing/2014/main" id="{8E5BDFA2-A2BF-48CA-894C-F777B0177788}"/>
                </a:ext>
              </a:extLst>
            </p:cNvPr>
            <p:cNvSpPr/>
            <p:nvPr/>
          </p:nvSpPr>
          <p:spPr>
            <a:xfrm>
              <a:off x="0" y="1795"/>
              <a:ext cx="2194560" cy="118518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ángulo: esquinas redondeadas 4">
              <a:extLst>
                <a:ext uri="{FF2B5EF4-FFF2-40B4-BE49-F238E27FC236}">
                  <a16:creationId xmlns:a16="http://schemas.microsoft.com/office/drawing/2014/main" id="{AE092EC3-326F-4277-90E0-EB0DDB5F2A15}"/>
                </a:ext>
              </a:extLst>
            </p:cNvPr>
            <p:cNvSpPr txBox="1"/>
            <p:nvPr/>
          </p:nvSpPr>
          <p:spPr>
            <a:xfrm>
              <a:off x="57856" y="59651"/>
              <a:ext cx="2078848" cy="10694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Cuántos somos</a:t>
              </a:r>
            </a:p>
          </p:txBody>
        </p:sp>
      </p:grpSp>
      <p:grpSp>
        <p:nvGrpSpPr>
          <p:cNvPr id="8" name="Grupo 7">
            <a:extLst>
              <a:ext uri="{FF2B5EF4-FFF2-40B4-BE49-F238E27FC236}">
                <a16:creationId xmlns:a16="http://schemas.microsoft.com/office/drawing/2014/main" id="{64E8C338-96EE-4540-91B9-36D33910FB6A}"/>
              </a:ext>
            </a:extLst>
          </p:cNvPr>
          <p:cNvGrpSpPr/>
          <p:nvPr/>
        </p:nvGrpSpPr>
        <p:grpSpPr>
          <a:xfrm>
            <a:off x="3414512" y="105644"/>
            <a:ext cx="2194560" cy="1185189"/>
            <a:chOff x="0" y="1246244"/>
            <a:chExt cx="2194560" cy="1185189"/>
          </a:xfrm>
        </p:grpSpPr>
        <p:sp>
          <p:nvSpPr>
            <p:cNvPr id="12" name="Rectángulo: esquinas redondeadas 11">
              <a:extLst>
                <a:ext uri="{FF2B5EF4-FFF2-40B4-BE49-F238E27FC236}">
                  <a16:creationId xmlns:a16="http://schemas.microsoft.com/office/drawing/2014/main" id="{94AA5880-01B6-4C61-995B-3B93F1E01E31}"/>
                </a:ext>
              </a:extLst>
            </p:cNvPr>
            <p:cNvSpPr/>
            <p:nvPr/>
          </p:nvSpPr>
          <p:spPr>
            <a:xfrm>
              <a:off x="0" y="1246244"/>
              <a:ext cx="2194560" cy="118518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ángulo: esquinas redondeadas 6">
              <a:extLst>
                <a:ext uri="{FF2B5EF4-FFF2-40B4-BE49-F238E27FC236}">
                  <a16:creationId xmlns:a16="http://schemas.microsoft.com/office/drawing/2014/main" id="{2C3A67EA-D467-490C-AA2C-68C9D6C8FED5}"/>
                </a:ext>
              </a:extLst>
            </p:cNvPr>
            <p:cNvSpPr txBox="1"/>
            <p:nvPr/>
          </p:nvSpPr>
          <p:spPr>
            <a:xfrm>
              <a:off x="57856" y="1304100"/>
              <a:ext cx="2078848" cy="10694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Dónde estamos</a:t>
              </a:r>
            </a:p>
          </p:txBody>
        </p:sp>
      </p:grpSp>
      <p:grpSp>
        <p:nvGrpSpPr>
          <p:cNvPr id="9" name="Grupo 8">
            <a:extLst>
              <a:ext uri="{FF2B5EF4-FFF2-40B4-BE49-F238E27FC236}">
                <a16:creationId xmlns:a16="http://schemas.microsoft.com/office/drawing/2014/main" id="{CB8A78D8-6CC4-457A-BDAC-3CB14ADFDB3D}"/>
              </a:ext>
            </a:extLst>
          </p:cNvPr>
          <p:cNvGrpSpPr/>
          <p:nvPr/>
        </p:nvGrpSpPr>
        <p:grpSpPr>
          <a:xfrm>
            <a:off x="5933968" y="124981"/>
            <a:ext cx="2194560" cy="1185189"/>
            <a:chOff x="0" y="2490693"/>
            <a:chExt cx="2194560" cy="1185189"/>
          </a:xfrm>
        </p:grpSpPr>
        <p:sp>
          <p:nvSpPr>
            <p:cNvPr id="10" name="Rectángulo: esquinas redondeadas 9">
              <a:extLst>
                <a:ext uri="{FF2B5EF4-FFF2-40B4-BE49-F238E27FC236}">
                  <a16:creationId xmlns:a16="http://schemas.microsoft.com/office/drawing/2014/main" id="{E2894DDD-4B41-4ECF-9259-AD44FBCB5191}"/>
                </a:ext>
              </a:extLst>
            </p:cNvPr>
            <p:cNvSpPr/>
            <p:nvPr/>
          </p:nvSpPr>
          <p:spPr>
            <a:xfrm>
              <a:off x="0" y="2490693"/>
              <a:ext cx="2194560" cy="118518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ángulo: esquinas redondeadas 8">
              <a:extLst>
                <a:ext uri="{FF2B5EF4-FFF2-40B4-BE49-F238E27FC236}">
                  <a16:creationId xmlns:a16="http://schemas.microsoft.com/office/drawing/2014/main" id="{ED605E26-0F09-4665-B8CC-AA041A7CF732}"/>
                </a:ext>
              </a:extLst>
            </p:cNvPr>
            <p:cNvSpPr txBox="1"/>
            <p:nvPr/>
          </p:nvSpPr>
          <p:spPr>
            <a:xfrm>
              <a:off x="57856" y="2548549"/>
              <a:ext cx="2078848" cy="10694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Cómo somos</a:t>
              </a:r>
            </a:p>
          </p:txBody>
        </p:sp>
      </p:grpSp>
      <p:sp>
        <p:nvSpPr>
          <p:cNvPr id="2" name="CuadroTexto 1">
            <a:extLst>
              <a:ext uri="{FF2B5EF4-FFF2-40B4-BE49-F238E27FC236}">
                <a16:creationId xmlns:a16="http://schemas.microsoft.com/office/drawing/2014/main" id="{C004C70E-B012-4FCF-8F82-0A8F10BC3A1D}"/>
              </a:ext>
            </a:extLst>
          </p:cNvPr>
          <p:cNvSpPr txBox="1"/>
          <p:nvPr/>
        </p:nvSpPr>
        <p:spPr>
          <a:xfrm>
            <a:off x="158504" y="105644"/>
            <a:ext cx="415135" cy="1107996"/>
          </a:xfrm>
          <a:prstGeom prst="rect">
            <a:avLst/>
          </a:prstGeom>
          <a:noFill/>
        </p:spPr>
        <p:txBody>
          <a:bodyPr wrap="square" rtlCol="0">
            <a:spAutoFit/>
          </a:bodyPr>
          <a:lstStyle/>
          <a:p>
            <a:r>
              <a:rPr lang="es-ES" sz="6600" dirty="0"/>
              <a:t>¿</a:t>
            </a:r>
          </a:p>
        </p:txBody>
      </p:sp>
      <p:sp>
        <p:nvSpPr>
          <p:cNvPr id="16" name="CuadroTexto 15">
            <a:extLst>
              <a:ext uri="{FF2B5EF4-FFF2-40B4-BE49-F238E27FC236}">
                <a16:creationId xmlns:a16="http://schemas.microsoft.com/office/drawing/2014/main" id="{69756FE5-4F0D-4D0E-BACB-F65FF8318004}"/>
              </a:ext>
            </a:extLst>
          </p:cNvPr>
          <p:cNvSpPr txBox="1"/>
          <p:nvPr/>
        </p:nvSpPr>
        <p:spPr>
          <a:xfrm>
            <a:off x="8128528" y="182837"/>
            <a:ext cx="441833" cy="1107996"/>
          </a:xfrm>
          <a:prstGeom prst="rect">
            <a:avLst/>
          </a:prstGeom>
          <a:noFill/>
        </p:spPr>
        <p:txBody>
          <a:bodyPr wrap="square" rtlCol="0">
            <a:spAutoFit/>
          </a:bodyPr>
          <a:lstStyle/>
          <a:p>
            <a:r>
              <a:rPr lang="es-ES" sz="6600" dirty="0"/>
              <a:t>?</a:t>
            </a:r>
          </a:p>
        </p:txBody>
      </p:sp>
    </p:spTree>
    <p:extLst>
      <p:ext uri="{BB962C8B-B14F-4D97-AF65-F5344CB8AC3E}">
        <p14:creationId xmlns:p14="http://schemas.microsoft.com/office/powerpoint/2010/main" val="325561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90978" y="1450725"/>
            <a:ext cx="8673509" cy="3539430"/>
          </a:xfrm>
          <a:prstGeom prst="rect">
            <a:avLst/>
          </a:prstGeom>
        </p:spPr>
        <p:txBody>
          <a:bodyPr wrap="square">
            <a:spAutoFit/>
          </a:bodyPr>
          <a:lstStyle/>
          <a:p>
            <a:r>
              <a:rPr lang="es-ES" sz="1600" dirty="0">
                <a:latin typeface="Arial" panose="020B0604020202020204" pitchFamily="34" charset="0"/>
                <a:cs typeface="Arial" panose="020B0604020202020204" pitchFamily="34" charset="0"/>
              </a:rPr>
              <a:t>Son </a:t>
            </a:r>
            <a:r>
              <a:rPr lang="es-ES" sz="1600" b="1" dirty="0">
                <a:latin typeface="Arial" panose="020B0604020202020204" pitchFamily="34" charset="0"/>
                <a:cs typeface="Arial" panose="020B0604020202020204" pitchFamily="34" charset="0"/>
              </a:rPr>
              <a:t>fuentes complementarias</a:t>
            </a:r>
            <a:r>
              <a:rPr lang="es-ES" sz="1600" dirty="0">
                <a:latin typeface="Arial" panose="020B0604020202020204" pitchFamily="34" charset="0"/>
                <a:cs typeface="Arial" panose="020B0604020202020204" pitchFamily="34" charset="0"/>
              </a:rPr>
              <a:t>: aunque en los dos se recoge información de los mismos habitantes, difieren entre sí en cuanto a su finalidad y contenido.</a:t>
            </a:r>
          </a:p>
          <a:p>
            <a:endParaRPr lang="es-ES" sz="16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600" dirty="0">
                <a:latin typeface="Arial" panose="020B0604020202020204" pitchFamily="34" charset="0"/>
                <a:cs typeface="Arial" panose="020B0604020202020204" pitchFamily="34" charset="0"/>
              </a:rPr>
              <a:t>El Censo de Población es una </a:t>
            </a:r>
            <a:r>
              <a:rPr lang="es-ES" sz="1600" b="1" dirty="0">
                <a:solidFill>
                  <a:srgbClr val="C00000"/>
                </a:solidFill>
                <a:latin typeface="Arial" panose="020B0604020202020204" pitchFamily="34" charset="0"/>
                <a:cs typeface="Arial" panose="020B0604020202020204" pitchFamily="34" charset="0"/>
              </a:rPr>
              <a:t>operación estadística</a:t>
            </a:r>
            <a:r>
              <a:rPr lang="es-ES" sz="1600" dirty="0">
                <a:latin typeface="Arial" panose="020B0604020202020204" pitchFamily="34" charset="0"/>
                <a:cs typeface="Arial" panose="020B0604020202020204" pitchFamily="34" charset="0"/>
              </a:rPr>
              <a:t>, (aunque actualmente se hace en base a registros administrativos). </a:t>
            </a:r>
          </a:p>
          <a:p>
            <a:pPr marL="742950" lvl="1"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Sirva para conocer en profundidad las características de la población.</a:t>
            </a:r>
          </a:p>
          <a:p>
            <a:pPr marL="742950" lvl="1"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No tiene efectos legales y está amparada por el secreto estadístico.</a:t>
            </a:r>
          </a:p>
          <a:p>
            <a:endParaRPr lang="es-E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600" dirty="0">
                <a:latin typeface="Arial" panose="020B0604020202020204" pitchFamily="34" charset="0"/>
                <a:cs typeface="Arial" panose="020B0604020202020204" pitchFamily="34" charset="0"/>
              </a:rPr>
              <a:t>El Padrón Municipal es un </a:t>
            </a:r>
            <a:r>
              <a:rPr lang="es-ES" sz="1600" b="1" dirty="0">
                <a:solidFill>
                  <a:srgbClr val="C00000"/>
                </a:solidFill>
                <a:latin typeface="Arial" panose="020B0604020202020204" pitchFamily="34" charset="0"/>
                <a:cs typeface="Arial" panose="020B0604020202020204" pitchFamily="34" charset="0"/>
              </a:rPr>
              <a:t>registro administrativo</a:t>
            </a:r>
            <a:r>
              <a:rPr lang="es-ES" sz="1600" dirty="0">
                <a:latin typeface="Arial" panose="020B0604020202020204" pitchFamily="34" charset="0"/>
                <a:cs typeface="Arial" panose="020B0604020202020204" pitchFamily="34" charset="0"/>
              </a:rPr>
              <a:t>. Su finalidad es acreditar qué personas residen habitualmente en un municipio. Nace de una obligación legal (LBRL)</a:t>
            </a:r>
          </a:p>
          <a:p>
            <a:pPr marL="742950" lvl="1"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Sólo se registran los datos básicos.</a:t>
            </a:r>
          </a:p>
          <a:p>
            <a:pPr marL="742950" lvl="1"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Tiene efectos legales, económicos, patrimoniales, </a:t>
            </a:r>
            <a:r>
              <a:rPr lang="es-ES" sz="1600" dirty="0" err="1">
                <a:latin typeface="Arial" panose="020B0604020202020204" pitchFamily="34" charset="0"/>
                <a:cs typeface="Arial" panose="020B0604020202020204" pitchFamily="34" charset="0"/>
              </a:rPr>
              <a:t>etc</a:t>
            </a:r>
            <a:r>
              <a:rPr lang="es-ES" sz="1600" dirty="0">
                <a:latin typeface="Arial" panose="020B0604020202020204" pitchFamily="34" charset="0"/>
                <a:cs typeface="Arial" panose="020B0604020202020204" pitchFamily="34" charset="0"/>
              </a:rPr>
              <a:t>, tanto para los    empadronados como para el Municipio.</a:t>
            </a:r>
          </a:p>
          <a:p>
            <a:pPr marL="742950" lvl="1"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No está amparado por el secreto estadístico, pero sí por la ley de protección de datos</a:t>
            </a:r>
          </a:p>
        </p:txBody>
      </p:sp>
      <p:sp>
        <p:nvSpPr>
          <p:cNvPr id="3" name="Marcador de número de diapositiva 2"/>
          <p:cNvSpPr>
            <a:spLocks noGrp="1"/>
          </p:cNvSpPr>
          <p:nvPr>
            <p:ph type="sldNum" sz="quarter" idx="12"/>
          </p:nvPr>
        </p:nvSpPr>
        <p:spPr/>
        <p:txBody>
          <a:bodyPr/>
          <a:lstStyle/>
          <a:p>
            <a:fld id="{569CE299-2EBC-4FA1-91D4-B74AA17DBDFA}" type="slidenum">
              <a:rPr lang="es-ES" smtClean="0"/>
              <a:t>34</a:t>
            </a:fld>
            <a:endParaRPr lang="es-ES" dirty="0"/>
          </a:p>
        </p:txBody>
      </p:sp>
      <p:sp>
        <p:nvSpPr>
          <p:cNvPr id="7" name="CuadroTexto 6">
            <a:extLst>
              <a:ext uri="{FF2B5EF4-FFF2-40B4-BE49-F238E27FC236}">
                <a16:creationId xmlns:a16="http://schemas.microsoft.com/office/drawing/2014/main" id="{6A5C175B-D537-4F11-AE0A-F14FD5272DE6}"/>
              </a:ext>
            </a:extLst>
          </p:cNvPr>
          <p:cNvSpPr txBox="1"/>
          <p:nvPr/>
        </p:nvSpPr>
        <p:spPr>
          <a:xfrm>
            <a:off x="341297" y="100028"/>
            <a:ext cx="8579296" cy="1321971"/>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400" dirty="0"/>
              <a:t>En España, para analizar la demografía, contamos con dos fuentes principales (y casi únicas): </a:t>
            </a:r>
          </a:p>
          <a:p>
            <a:r>
              <a:rPr lang="es-ES" sz="2400" dirty="0"/>
              <a:t>El Censo y el Padrón, ambas del INE</a:t>
            </a:r>
          </a:p>
        </p:txBody>
      </p:sp>
      <p:sp>
        <p:nvSpPr>
          <p:cNvPr id="2" name="Rectángulo: esquinas redondeadas 1">
            <a:extLst>
              <a:ext uri="{FF2B5EF4-FFF2-40B4-BE49-F238E27FC236}">
                <a16:creationId xmlns:a16="http://schemas.microsoft.com/office/drawing/2014/main" id="{C945DDFB-3C5B-434F-A5F6-D4B41E8EEEEC}"/>
              </a:ext>
            </a:extLst>
          </p:cNvPr>
          <p:cNvSpPr/>
          <p:nvPr/>
        </p:nvSpPr>
        <p:spPr>
          <a:xfrm>
            <a:off x="251520" y="5982811"/>
            <a:ext cx="8640960" cy="767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Desde 2021, a efectos estadísticos, la fuente fundamental es el CENSO, el Padrón queda para dar la cifra oficial de población de los municipios a efectos legarles, y sólo da información de la población por sexo</a:t>
            </a:r>
          </a:p>
        </p:txBody>
      </p:sp>
      <p:sp>
        <p:nvSpPr>
          <p:cNvPr id="6" name="Rectángulo 5">
            <a:extLst>
              <a:ext uri="{FF2B5EF4-FFF2-40B4-BE49-F238E27FC236}">
                <a16:creationId xmlns:a16="http://schemas.microsoft.com/office/drawing/2014/main" id="{4AAF68AE-7EA5-4D76-896E-9F4E00185912}"/>
              </a:ext>
            </a:extLst>
          </p:cNvPr>
          <p:cNvSpPr/>
          <p:nvPr/>
        </p:nvSpPr>
        <p:spPr>
          <a:xfrm>
            <a:off x="287016" y="5059805"/>
            <a:ext cx="8856984" cy="830997"/>
          </a:xfrm>
          <a:prstGeom prst="rect">
            <a:avLst/>
          </a:prstGeom>
        </p:spPr>
        <p:txBody>
          <a:bodyPr wrap="square">
            <a:spAutoFit/>
          </a:bodyPr>
          <a:lstStyle/>
          <a:p>
            <a:pPr marL="285750" indent="-285750" algn="just">
              <a:buFont typeface="Wingdings" panose="05000000000000000000" pitchFamily="2" charset="2"/>
              <a:buChar char="Ø"/>
            </a:pPr>
            <a:r>
              <a:rPr lang="es-ES" sz="1600" dirty="0">
                <a:cs typeface="Arial" panose="020B0604020202020204" pitchFamily="34" charset="0"/>
              </a:rPr>
              <a:t>A partir del Censo de 2021, se produce </a:t>
            </a:r>
            <a:r>
              <a:rPr lang="es-ES" sz="1600" b="1" dirty="0">
                <a:solidFill>
                  <a:srgbClr val="C00000"/>
                </a:solidFill>
                <a:cs typeface="Arial" panose="020B0604020202020204" pitchFamily="34" charset="0"/>
              </a:rPr>
              <a:t>un cambio de método, que pasa de encuesta a la explotación de registros administrativos</a:t>
            </a:r>
            <a:r>
              <a:rPr lang="es-ES" sz="1600" dirty="0">
                <a:cs typeface="Arial" panose="020B0604020202020204" pitchFamily="34" charset="0"/>
              </a:rPr>
              <a:t>. Esto permite que el censo deje de ser una publicación decenal, para </a:t>
            </a:r>
            <a:r>
              <a:rPr lang="es-ES" sz="1600" b="1" dirty="0">
                <a:solidFill>
                  <a:srgbClr val="C00000"/>
                </a:solidFill>
                <a:cs typeface="Arial" panose="020B0604020202020204" pitchFamily="34" charset="0"/>
              </a:rPr>
              <a:t>disponer de censos de población cada año (y “avances” cada trimestre)</a:t>
            </a:r>
            <a:r>
              <a:rPr lang="es-ES" sz="1600" dirty="0">
                <a:solidFill>
                  <a:srgbClr val="FF0000"/>
                </a:solidFill>
                <a:cs typeface="Arial" panose="020B0604020202020204" pitchFamily="34" charset="0"/>
              </a:rPr>
              <a:t>               </a:t>
            </a:r>
            <a:endParaRPr lang="es-ES" sz="1600" dirty="0">
              <a:cs typeface="Arial" panose="020B0604020202020204" pitchFamily="34" charset="0"/>
            </a:endParaRPr>
          </a:p>
        </p:txBody>
      </p:sp>
    </p:spTree>
    <p:extLst>
      <p:ext uri="{BB962C8B-B14F-4D97-AF65-F5344CB8AC3E}">
        <p14:creationId xmlns:p14="http://schemas.microsoft.com/office/powerpoint/2010/main" val="12793696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180530" y="314333"/>
            <a:ext cx="4752528" cy="50405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2">
                    <a:lumMod val="60000"/>
                    <a:lumOff val="40000"/>
                  </a:schemeClr>
                </a:solidFill>
              </a:rPr>
              <a:t>CENSO DE POBLACIÓN 2021</a:t>
            </a:r>
          </a:p>
        </p:txBody>
      </p:sp>
      <p:sp>
        <p:nvSpPr>
          <p:cNvPr id="3" name="Marcador de número de diapositiva 2"/>
          <p:cNvSpPr>
            <a:spLocks noGrp="1"/>
          </p:cNvSpPr>
          <p:nvPr>
            <p:ph type="sldNum" sz="quarter" idx="12"/>
          </p:nvPr>
        </p:nvSpPr>
        <p:spPr/>
        <p:txBody>
          <a:bodyPr/>
          <a:lstStyle/>
          <a:p>
            <a:fld id="{569CE299-2EBC-4FA1-91D4-B74AA17DBDFA}" type="slidenum">
              <a:rPr lang="es-ES" smtClean="0"/>
              <a:t>35</a:t>
            </a:fld>
            <a:endParaRPr lang="es-ES" dirty="0"/>
          </a:p>
        </p:txBody>
      </p:sp>
      <p:pic>
        <p:nvPicPr>
          <p:cNvPr id="10" name="Imagen 9">
            <a:extLst>
              <a:ext uri="{FF2B5EF4-FFF2-40B4-BE49-F238E27FC236}">
                <a16:creationId xmlns:a16="http://schemas.microsoft.com/office/drawing/2014/main" id="{A33AD3C6-51EF-4721-815D-09F17E3472AF}"/>
              </a:ext>
            </a:extLst>
          </p:cNvPr>
          <p:cNvPicPr>
            <a:picLocks noChangeAspect="1"/>
          </p:cNvPicPr>
          <p:nvPr/>
        </p:nvPicPr>
        <p:blipFill>
          <a:blip r:embed="rId2"/>
          <a:stretch>
            <a:fillRect/>
          </a:stretch>
        </p:blipFill>
        <p:spPr>
          <a:xfrm>
            <a:off x="4737597" y="124929"/>
            <a:ext cx="3631205" cy="1617311"/>
          </a:xfrm>
          <a:prstGeom prst="rect">
            <a:avLst/>
          </a:prstGeom>
        </p:spPr>
      </p:pic>
      <p:pic>
        <p:nvPicPr>
          <p:cNvPr id="2" name="Imagen 1">
            <a:extLst>
              <a:ext uri="{FF2B5EF4-FFF2-40B4-BE49-F238E27FC236}">
                <a16:creationId xmlns:a16="http://schemas.microsoft.com/office/drawing/2014/main" id="{B72F67C8-8CC3-44C2-B6D2-6BB4D10BF69A}"/>
              </a:ext>
            </a:extLst>
          </p:cNvPr>
          <p:cNvPicPr>
            <a:picLocks noChangeAspect="1"/>
          </p:cNvPicPr>
          <p:nvPr/>
        </p:nvPicPr>
        <p:blipFill>
          <a:blip r:embed="rId3"/>
          <a:stretch>
            <a:fillRect/>
          </a:stretch>
        </p:blipFill>
        <p:spPr>
          <a:xfrm>
            <a:off x="56469" y="1381731"/>
            <a:ext cx="3506433" cy="5339744"/>
          </a:xfrm>
          <a:prstGeom prst="rect">
            <a:avLst/>
          </a:prstGeom>
        </p:spPr>
      </p:pic>
      <p:pic>
        <p:nvPicPr>
          <p:cNvPr id="5" name="Imagen 4">
            <a:extLst>
              <a:ext uri="{FF2B5EF4-FFF2-40B4-BE49-F238E27FC236}">
                <a16:creationId xmlns:a16="http://schemas.microsoft.com/office/drawing/2014/main" id="{4CB0FCB4-9096-4BBE-A5C7-3F2A61D9AB3A}"/>
              </a:ext>
            </a:extLst>
          </p:cNvPr>
          <p:cNvPicPr>
            <a:picLocks noChangeAspect="1"/>
          </p:cNvPicPr>
          <p:nvPr/>
        </p:nvPicPr>
        <p:blipFill>
          <a:blip r:embed="rId4"/>
          <a:stretch>
            <a:fillRect/>
          </a:stretch>
        </p:blipFill>
        <p:spPr>
          <a:xfrm>
            <a:off x="3562902" y="2182277"/>
            <a:ext cx="5197555" cy="4539198"/>
          </a:xfrm>
          <a:prstGeom prst="rect">
            <a:avLst/>
          </a:prstGeom>
        </p:spPr>
      </p:pic>
      <p:pic>
        <p:nvPicPr>
          <p:cNvPr id="6" name="Imagen 5">
            <a:extLst>
              <a:ext uri="{FF2B5EF4-FFF2-40B4-BE49-F238E27FC236}">
                <a16:creationId xmlns:a16="http://schemas.microsoft.com/office/drawing/2014/main" id="{43C27FE5-BE38-4E02-9C7D-DF1BD9EC4058}"/>
              </a:ext>
            </a:extLst>
          </p:cNvPr>
          <p:cNvPicPr>
            <a:picLocks noChangeAspect="1"/>
          </p:cNvPicPr>
          <p:nvPr/>
        </p:nvPicPr>
        <p:blipFill>
          <a:blip r:embed="rId5"/>
          <a:stretch>
            <a:fillRect/>
          </a:stretch>
        </p:blipFill>
        <p:spPr>
          <a:xfrm>
            <a:off x="3640906" y="1883134"/>
            <a:ext cx="5041546" cy="350571"/>
          </a:xfrm>
          <a:prstGeom prst="rect">
            <a:avLst/>
          </a:prstGeom>
        </p:spPr>
      </p:pic>
      <p:sp>
        <p:nvSpPr>
          <p:cNvPr id="7" name="CuadroTexto 6">
            <a:extLst>
              <a:ext uri="{FF2B5EF4-FFF2-40B4-BE49-F238E27FC236}">
                <a16:creationId xmlns:a16="http://schemas.microsoft.com/office/drawing/2014/main" id="{255B5156-B017-4903-BED4-D07FEF4E0466}"/>
              </a:ext>
            </a:extLst>
          </p:cNvPr>
          <p:cNvSpPr txBox="1"/>
          <p:nvPr/>
        </p:nvSpPr>
        <p:spPr>
          <a:xfrm>
            <a:off x="7504706" y="2285133"/>
            <a:ext cx="1728192" cy="338554"/>
          </a:xfrm>
          <a:prstGeom prst="rect">
            <a:avLst/>
          </a:prstGeom>
          <a:noFill/>
        </p:spPr>
        <p:txBody>
          <a:bodyPr wrap="square" rtlCol="0">
            <a:spAutoFit/>
          </a:bodyPr>
          <a:lstStyle/>
          <a:p>
            <a:r>
              <a:rPr lang="es-ES" sz="1600" dirty="0"/>
              <a:t>Censo Anual</a:t>
            </a:r>
          </a:p>
        </p:txBody>
      </p:sp>
    </p:spTree>
    <p:extLst>
      <p:ext uri="{BB962C8B-B14F-4D97-AF65-F5344CB8AC3E}">
        <p14:creationId xmlns:p14="http://schemas.microsoft.com/office/powerpoint/2010/main" val="4285032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84DDC4E-1C2E-439D-81D8-9519C90C3759}"/>
              </a:ext>
            </a:extLst>
          </p:cNvPr>
          <p:cNvSpPr>
            <a:spLocks noGrp="1"/>
          </p:cNvSpPr>
          <p:nvPr>
            <p:ph type="sldNum" sz="quarter" idx="12"/>
          </p:nvPr>
        </p:nvSpPr>
        <p:spPr/>
        <p:txBody>
          <a:bodyPr/>
          <a:lstStyle/>
          <a:p>
            <a:fld id="{569CE299-2EBC-4FA1-91D4-B74AA17DBDFA}" type="slidenum">
              <a:rPr lang="es-ES" smtClean="0"/>
              <a:t>36</a:t>
            </a:fld>
            <a:endParaRPr lang="es-ES" dirty="0"/>
          </a:p>
        </p:txBody>
      </p:sp>
      <p:pic>
        <p:nvPicPr>
          <p:cNvPr id="3" name="Imagen 2">
            <a:extLst>
              <a:ext uri="{FF2B5EF4-FFF2-40B4-BE49-F238E27FC236}">
                <a16:creationId xmlns:a16="http://schemas.microsoft.com/office/drawing/2014/main" id="{91DCEA5A-4B8E-45A9-B51D-123FA05F6E35}"/>
              </a:ext>
            </a:extLst>
          </p:cNvPr>
          <p:cNvPicPr>
            <a:picLocks noChangeAspect="1"/>
          </p:cNvPicPr>
          <p:nvPr/>
        </p:nvPicPr>
        <p:blipFill>
          <a:blip r:embed="rId2"/>
          <a:stretch>
            <a:fillRect/>
          </a:stretch>
        </p:blipFill>
        <p:spPr>
          <a:xfrm>
            <a:off x="611560" y="582484"/>
            <a:ext cx="8183117" cy="6125430"/>
          </a:xfrm>
          <a:prstGeom prst="rect">
            <a:avLst/>
          </a:prstGeom>
        </p:spPr>
      </p:pic>
    </p:spTree>
    <p:extLst>
      <p:ext uri="{BB962C8B-B14F-4D97-AF65-F5344CB8AC3E}">
        <p14:creationId xmlns:p14="http://schemas.microsoft.com/office/powerpoint/2010/main" val="20793058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64791355-79E9-4E07-9CD0-D5984DCE9C92}"/>
              </a:ext>
            </a:extLst>
          </p:cNvPr>
          <p:cNvSpPr>
            <a:spLocks noGrp="1"/>
          </p:cNvSpPr>
          <p:nvPr>
            <p:ph type="sldNum" sz="quarter" idx="12"/>
          </p:nvPr>
        </p:nvSpPr>
        <p:spPr/>
        <p:txBody>
          <a:bodyPr/>
          <a:lstStyle/>
          <a:p>
            <a:fld id="{569CE299-2EBC-4FA1-91D4-B74AA17DBDFA}" type="slidenum">
              <a:rPr lang="es-ES" smtClean="0"/>
              <a:t>37</a:t>
            </a:fld>
            <a:endParaRPr lang="es-ES" dirty="0"/>
          </a:p>
        </p:txBody>
      </p:sp>
      <p:pic>
        <p:nvPicPr>
          <p:cNvPr id="9" name="Imagen 8">
            <a:extLst>
              <a:ext uri="{FF2B5EF4-FFF2-40B4-BE49-F238E27FC236}">
                <a16:creationId xmlns:a16="http://schemas.microsoft.com/office/drawing/2014/main" id="{60E4203B-25EF-42EA-B333-5C181FC0E3ED}"/>
              </a:ext>
            </a:extLst>
          </p:cNvPr>
          <p:cNvPicPr>
            <a:picLocks noChangeAspect="1"/>
          </p:cNvPicPr>
          <p:nvPr/>
        </p:nvPicPr>
        <p:blipFill>
          <a:blip r:embed="rId2"/>
          <a:stretch>
            <a:fillRect/>
          </a:stretch>
        </p:blipFill>
        <p:spPr>
          <a:xfrm>
            <a:off x="4563135" y="1484784"/>
            <a:ext cx="4466414" cy="3656713"/>
          </a:xfrm>
          <a:prstGeom prst="rect">
            <a:avLst/>
          </a:prstGeom>
        </p:spPr>
      </p:pic>
      <p:pic>
        <p:nvPicPr>
          <p:cNvPr id="10" name="Imagen 9">
            <a:extLst>
              <a:ext uri="{FF2B5EF4-FFF2-40B4-BE49-F238E27FC236}">
                <a16:creationId xmlns:a16="http://schemas.microsoft.com/office/drawing/2014/main" id="{EBE9E813-9F21-41B2-9229-B948B02A4703}"/>
              </a:ext>
            </a:extLst>
          </p:cNvPr>
          <p:cNvPicPr>
            <a:picLocks noChangeAspect="1"/>
          </p:cNvPicPr>
          <p:nvPr/>
        </p:nvPicPr>
        <p:blipFill>
          <a:blip r:embed="rId3"/>
          <a:stretch>
            <a:fillRect/>
          </a:stretch>
        </p:blipFill>
        <p:spPr>
          <a:xfrm>
            <a:off x="89785" y="1746059"/>
            <a:ext cx="4620270" cy="3134162"/>
          </a:xfrm>
          <a:prstGeom prst="rect">
            <a:avLst/>
          </a:prstGeom>
        </p:spPr>
      </p:pic>
      <p:pic>
        <p:nvPicPr>
          <p:cNvPr id="11" name="Imagen 10">
            <a:extLst>
              <a:ext uri="{FF2B5EF4-FFF2-40B4-BE49-F238E27FC236}">
                <a16:creationId xmlns:a16="http://schemas.microsoft.com/office/drawing/2014/main" id="{3BEA678C-EF1A-4504-BCD6-0E2CDFB3AAF7}"/>
              </a:ext>
            </a:extLst>
          </p:cNvPr>
          <p:cNvPicPr>
            <a:picLocks noChangeAspect="1"/>
          </p:cNvPicPr>
          <p:nvPr/>
        </p:nvPicPr>
        <p:blipFill>
          <a:blip r:embed="rId4"/>
          <a:stretch>
            <a:fillRect/>
          </a:stretch>
        </p:blipFill>
        <p:spPr>
          <a:xfrm>
            <a:off x="2214178" y="293850"/>
            <a:ext cx="4582164" cy="762106"/>
          </a:xfrm>
          <a:prstGeom prst="rect">
            <a:avLst/>
          </a:prstGeom>
        </p:spPr>
      </p:pic>
      <p:pic>
        <p:nvPicPr>
          <p:cNvPr id="12" name="Imagen 11">
            <a:extLst>
              <a:ext uri="{FF2B5EF4-FFF2-40B4-BE49-F238E27FC236}">
                <a16:creationId xmlns:a16="http://schemas.microsoft.com/office/drawing/2014/main" id="{B4761C3F-B2FC-49C1-998B-B5DEB09D4A3C}"/>
              </a:ext>
            </a:extLst>
          </p:cNvPr>
          <p:cNvPicPr>
            <a:picLocks noChangeAspect="1"/>
          </p:cNvPicPr>
          <p:nvPr/>
        </p:nvPicPr>
        <p:blipFill>
          <a:blip r:embed="rId5"/>
          <a:stretch>
            <a:fillRect/>
          </a:stretch>
        </p:blipFill>
        <p:spPr>
          <a:xfrm>
            <a:off x="2249684" y="5813104"/>
            <a:ext cx="4877481" cy="476316"/>
          </a:xfrm>
          <a:prstGeom prst="rect">
            <a:avLst/>
          </a:prstGeom>
        </p:spPr>
      </p:pic>
    </p:spTree>
    <p:extLst>
      <p:ext uri="{BB962C8B-B14F-4D97-AF65-F5344CB8AC3E}">
        <p14:creationId xmlns:p14="http://schemas.microsoft.com/office/powerpoint/2010/main" val="32550252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7357DCE-94A4-4CAB-ADA0-7AFFC585B3BD}"/>
              </a:ext>
            </a:extLst>
          </p:cNvPr>
          <p:cNvSpPr/>
          <p:nvPr/>
        </p:nvSpPr>
        <p:spPr>
          <a:xfrm>
            <a:off x="2544562" y="93720"/>
            <a:ext cx="4054876" cy="44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LA ESTADÍSTICA PERMITE HACER PREVISIONES:</a:t>
            </a:r>
          </a:p>
          <a:p>
            <a:pPr algn="ctr"/>
            <a:r>
              <a:rPr lang="es-ES" sz="1350" b="1" dirty="0"/>
              <a:t>PROYECCIONES DE POBLACIÓN Y DE HOGARES</a:t>
            </a:r>
          </a:p>
        </p:txBody>
      </p:sp>
      <p:sp>
        <p:nvSpPr>
          <p:cNvPr id="7" name="Rectángulo 6">
            <a:extLst>
              <a:ext uri="{FF2B5EF4-FFF2-40B4-BE49-F238E27FC236}">
                <a16:creationId xmlns:a16="http://schemas.microsoft.com/office/drawing/2014/main" id="{9DFE1290-F01B-462F-AFC1-26B48797BC45}"/>
              </a:ext>
            </a:extLst>
          </p:cNvPr>
          <p:cNvSpPr/>
          <p:nvPr/>
        </p:nvSpPr>
        <p:spPr>
          <a:xfrm>
            <a:off x="242592" y="1794349"/>
            <a:ext cx="8907946" cy="830997"/>
          </a:xfrm>
          <a:prstGeom prst="rect">
            <a:avLst/>
          </a:prstGeom>
        </p:spPr>
        <p:txBody>
          <a:bodyPr wrap="square">
            <a:spAutoFit/>
          </a:bodyPr>
          <a:lstStyle/>
          <a:p>
            <a:pPr marL="214313" indent="-214313">
              <a:buFont typeface="Wingdings" panose="05000000000000000000" pitchFamily="2" charset="2"/>
              <a:buChar char="Ø"/>
            </a:pPr>
            <a:r>
              <a:rPr lang="es-ES" sz="1200" dirty="0">
                <a:solidFill>
                  <a:srgbClr val="000000"/>
                </a:solidFill>
                <a:latin typeface="Arial" panose="020B0604020202020204" pitchFamily="34" charset="0"/>
              </a:rPr>
              <a:t>España </a:t>
            </a:r>
            <a:r>
              <a:rPr lang="es-ES" sz="1200" b="1" dirty="0">
                <a:solidFill>
                  <a:srgbClr val="C00000"/>
                </a:solidFill>
                <a:latin typeface="Arial" panose="020B0604020202020204" pitchFamily="34" charset="0"/>
              </a:rPr>
              <a:t>ganaría más de cinco millones de habitantes en los 15 próximos años </a:t>
            </a:r>
            <a:r>
              <a:rPr lang="es-ES" sz="1200" dirty="0">
                <a:solidFill>
                  <a:srgbClr val="000000"/>
                </a:solidFill>
                <a:latin typeface="Arial" panose="020B0604020202020204" pitchFamily="34" charset="0"/>
              </a:rPr>
              <a:t>y casi seis millones hasta 2074 si se mantuvieran las tendencias demográficas actuales.</a:t>
            </a:r>
          </a:p>
          <a:p>
            <a:pPr marL="214313" indent="-214313">
              <a:buFont typeface="Wingdings" panose="05000000000000000000" pitchFamily="2" charset="2"/>
              <a:buChar char="Ø"/>
            </a:pPr>
            <a:r>
              <a:rPr lang="es-ES" sz="1200" dirty="0">
                <a:solidFill>
                  <a:srgbClr val="000000"/>
                </a:solidFill>
                <a:latin typeface="Arial" panose="020B0604020202020204" pitchFamily="34" charset="0"/>
              </a:rPr>
              <a:t>La </a:t>
            </a:r>
            <a:r>
              <a:rPr lang="es-ES" sz="1200" b="1" dirty="0">
                <a:solidFill>
                  <a:srgbClr val="C00000"/>
                </a:solidFill>
                <a:latin typeface="Arial" panose="020B0604020202020204" pitchFamily="34" charset="0"/>
              </a:rPr>
              <a:t>población nacida en España disminuiría </a:t>
            </a:r>
            <a:r>
              <a:rPr lang="es-ES" sz="1200" dirty="0">
                <a:solidFill>
                  <a:srgbClr val="000000"/>
                </a:solidFill>
                <a:latin typeface="Arial" panose="020B0604020202020204" pitchFamily="34" charset="0"/>
              </a:rPr>
              <a:t>paulatinamente y pasaría de significar el 81,9% del total actualmente, al 61,0% dentro de 50 años.</a:t>
            </a:r>
          </a:p>
        </p:txBody>
      </p:sp>
      <p:sp>
        <p:nvSpPr>
          <p:cNvPr id="8" name="Rectángulo 7">
            <a:extLst>
              <a:ext uri="{FF2B5EF4-FFF2-40B4-BE49-F238E27FC236}">
                <a16:creationId xmlns:a16="http://schemas.microsoft.com/office/drawing/2014/main" id="{A252AB28-C416-4FC2-B294-1AFFBB7F96BB}"/>
              </a:ext>
            </a:extLst>
          </p:cNvPr>
          <p:cNvSpPr/>
          <p:nvPr/>
        </p:nvSpPr>
        <p:spPr>
          <a:xfrm>
            <a:off x="254424" y="3353210"/>
            <a:ext cx="8757289" cy="461665"/>
          </a:xfrm>
          <a:prstGeom prst="rect">
            <a:avLst/>
          </a:prstGeom>
        </p:spPr>
        <p:txBody>
          <a:bodyPr wrap="square">
            <a:spAutoFit/>
          </a:bodyPr>
          <a:lstStyle/>
          <a:p>
            <a:pPr marL="214313" indent="-214313">
              <a:buFont typeface="Wingdings" panose="05000000000000000000" pitchFamily="2" charset="2"/>
              <a:buChar char="Ø"/>
            </a:pPr>
            <a:r>
              <a:rPr lang="es-ES" sz="1200" b="1" dirty="0">
                <a:solidFill>
                  <a:srgbClr val="C00000"/>
                </a:solidFill>
                <a:latin typeface="Arial" panose="020B0604020202020204" pitchFamily="34" charset="0"/>
              </a:rPr>
              <a:t>Habría un saldo vegetativo negativo durante todo el periodo proyectado</a:t>
            </a:r>
            <a:r>
              <a:rPr lang="es-ES" sz="1200" dirty="0">
                <a:solidFill>
                  <a:srgbClr val="000000"/>
                </a:solidFill>
                <a:latin typeface="Arial" panose="020B0604020202020204" pitchFamily="34" charset="0"/>
              </a:rPr>
              <a:t>. El aumento de población se debería, por tanto, exclusivamente, a la migración internacional.</a:t>
            </a:r>
            <a:endParaRPr lang="es-ES" sz="1200" dirty="0"/>
          </a:p>
        </p:txBody>
      </p:sp>
      <p:sp>
        <p:nvSpPr>
          <p:cNvPr id="9" name="Rectángulo 8">
            <a:extLst>
              <a:ext uri="{FF2B5EF4-FFF2-40B4-BE49-F238E27FC236}">
                <a16:creationId xmlns:a16="http://schemas.microsoft.com/office/drawing/2014/main" id="{C2454D64-0B79-4A46-95D2-A2143834A929}"/>
              </a:ext>
            </a:extLst>
          </p:cNvPr>
          <p:cNvSpPr/>
          <p:nvPr/>
        </p:nvSpPr>
        <p:spPr>
          <a:xfrm>
            <a:off x="229766" y="2634589"/>
            <a:ext cx="8855765" cy="646331"/>
          </a:xfrm>
          <a:prstGeom prst="rect">
            <a:avLst/>
          </a:prstGeom>
        </p:spPr>
        <p:txBody>
          <a:bodyPr wrap="square">
            <a:spAutoFit/>
          </a:bodyPr>
          <a:lstStyle/>
          <a:p>
            <a:pPr marL="214313" indent="-214313">
              <a:buFont typeface="Wingdings" panose="05000000000000000000" pitchFamily="2" charset="2"/>
              <a:buChar char="Ø"/>
            </a:pPr>
            <a:r>
              <a:rPr lang="es-ES" sz="1200" dirty="0">
                <a:solidFill>
                  <a:srgbClr val="000000"/>
                </a:solidFill>
                <a:latin typeface="Arial" panose="020B0604020202020204" pitchFamily="34" charset="0"/>
              </a:rPr>
              <a:t>Por su parte, la </a:t>
            </a:r>
            <a:r>
              <a:rPr lang="es-ES" sz="1200" b="1" dirty="0">
                <a:solidFill>
                  <a:srgbClr val="C00000"/>
                </a:solidFill>
                <a:latin typeface="Arial" panose="020B0604020202020204" pitchFamily="34" charset="0"/>
              </a:rPr>
              <a:t>tasa de dependencia </a:t>
            </a:r>
            <a:r>
              <a:rPr lang="es-ES" sz="1200" dirty="0">
                <a:solidFill>
                  <a:srgbClr val="000000"/>
                </a:solidFill>
                <a:latin typeface="Arial" panose="020B0604020202020204" pitchFamily="34" charset="0"/>
              </a:rPr>
              <a:t>(cociente, en tanto por ciento, entre la población menor de 16 años o mayor de 64 y la población de 16 a 64 años) también alcanzaría un máximo en torno a 2052 (del 75,3%), para ir bajando paulatinamente a partir de entonces, hasta el 73,9% en 2074.</a:t>
            </a:r>
          </a:p>
        </p:txBody>
      </p:sp>
      <p:sp>
        <p:nvSpPr>
          <p:cNvPr id="14" name="CuadroTexto 13">
            <a:extLst>
              <a:ext uri="{FF2B5EF4-FFF2-40B4-BE49-F238E27FC236}">
                <a16:creationId xmlns:a16="http://schemas.microsoft.com/office/drawing/2014/main" id="{668C1CD1-44C4-4396-825A-DD7BCC0DE92E}"/>
              </a:ext>
            </a:extLst>
          </p:cNvPr>
          <p:cNvSpPr txBox="1"/>
          <p:nvPr/>
        </p:nvSpPr>
        <p:spPr>
          <a:xfrm>
            <a:off x="6164071" y="5148395"/>
            <a:ext cx="2016224" cy="307777"/>
          </a:xfrm>
          <a:prstGeom prst="rect">
            <a:avLst/>
          </a:prstGeom>
          <a:noFill/>
        </p:spPr>
        <p:txBody>
          <a:bodyPr wrap="square" rtlCol="0">
            <a:spAutoFit/>
          </a:bodyPr>
          <a:lstStyle/>
          <a:p>
            <a:r>
              <a:rPr lang="es-ES" sz="1400" dirty="0"/>
              <a:t>Tasas por mil habitantes</a:t>
            </a:r>
          </a:p>
        </p:txBody>
      </p:sp>
      <p:graphicFrame>
        <p:nvGraphicFramePr>
          <p:cNvPr id="16" name="Tabla 15">
            <a:extLst>
              <a:ext uri="{FF2B5EF4-FFF2-40B4-BE49-F238E27FC236}">
                <a16:creationId xmlns:a16="http://schemas.microsoft.com/office/drawing/2014/main" id="{A6B9344D-5B78-42B8-A94F-9B9C8DC31EED}"/>
              </a:ext>
            </a:extLst>
          </p:cNvPr>
          <p:cNvGraphicFramePr>
            <a:graphicFrameLocks noGrp="1"/>
          </p:cNvGraphicFramePr>
          <p:nvPr>
            <p:extLst>
              <p:ext uri="{D42A27DB-BD31-4B8C-83A1-F6EECF244321}">
                <p14:modId xmlns:p14="http://schemas.microsoft.com/office/powerpoint/2010/main" val="394165751"/>
              </p:ext>
            </p:extLst>
          </p:nvPr>
        </p:nvGraphicFramePr>
        <p:xfrm>
          <a:off x="2290571" y="3918864"/>
          <a:ext cx="3873500" cy="1133475"/>
        </p:xfrm>
        <a:graphic>
          <a:graphicData uri="http://schemas.openxmlformats.org/drawingml/2006/table">
            <a:tbl>
              <a:tblPr/>
              <a:tblGrid>
                <a:gridCol w="1485900">
                  <a:extLst>
                    <a:ext uri="{9D8B030D-6E8A-4147-A177-3AD203B41FA5}">
                      <a16:colId xmlns:a16="http://schemas.microsoft.com/office/drawing/2014/main" val="423668214"/>
                    </a:ext>
                  </a:extLst>
                </a:gridCol>
                <a:gridCol w="863600">
                  <a:extLst>
                    <a:ext uri="{9D8B030D-6E8A-4147-A177-3AD203B41FA5}">
                      <a16:colId xmlns:a16="http://schemas.microsoft.com/office/drawing/2014/main" val="2596915095"/>
                    </a:ext>
                  </a:extLst>
                </a:gridCol>
                <a:gridCol w="762000">
                  <a:extLst>
                    <a:ext uri="{9D8B030D-6E8A-4147-A177-3AD203B41FA5}">
                      <a16:colId xmlns:a16="http://schemas.microsoft.com/office/drawing/2014/main" val="4028704463"/>
                    </a:ext>
                  </a:extLst>
                </a:gridCol>
                <a:gridCol w="762000">
                  <a:extLst>
                    <a:ext uri="{9D8B030D-6E8A-4147-A177-3AD203B41FA5}">
                      <a16:colId xmlns:a16="http://schemas.microsoft.com/office/drawing/2014/main" val="289509001"/>
                    </a:ext>
                  </a:extLst>
                </a:gridCol>
              </a:tblGrid>
              <a:tr h="161925">
                <a:tc>
                  <a:txBody>
                    <a:bodyPr/>
                    <a:lstStyle/>
                    <a:p>
                      <a:pPr algn="l" fontAlgn="b"/>
                      <a:r>
                        <a:rPr lang="es-ES" sz="1000" b="0" i="0" u="none" strike="noStrike">
                          <a:effectLst/>
                          <a:latin typeface="Arial" panose="020B0604020202020204" pitchFamily="34" charset="0"/>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ctr" fontAlgn="b"/>
                      <a:r>
                        <a:rPr lang="es-ES" sz="1000" b="1" i="0" u="none" strike="noStrike">
                          <a:solidFill>
                            <a:srgbClr val="000000"/>
                          </a:solidFill>
                          <a:effectLst/>
                          <a:latin typeface="Arial" panose="020B0604020202020204" pitchFamily="34" charset="0"/>
                        </a:rPr>
                        <a:t>2024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ctr" fontAlgn="b"/>
                      <a:r>
                        <a:rPr lang="es-ES" sz="1000" b="1" i="0" u="none" strike="noStrike">
                          <a:solidFill>
                            <a:srgbClr val="000000"/>
                          </a:solidFill>
                          <a:effectLst/>
                          <a:latin typeface="Arial" panose="020B0604020202020204" pitchFamily="34" charset="0"/>
                        </a:rPr>
                        <a:t>2039</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ctr" fontAlgn="b"/>
                      <a:r>
                        <a:rPr lang="es-ES" sz="1000" b="1" i="0" u="none" strike="noStrike">
                          <a:solidFill>
                            <a:srgbClr val="000000"/>
                          </a:solidFill>
                          <a:effectLst/>
                          <a:latin typeface="Arial" panose="020B0604020202020204" pitchFamily="34" charset="0"/>
                        </a:rPr>
                        <a:t>Variación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extLst>
                  <a:ext uri="{0D108BD9-81ED-4DB2-BD59-A6C34878D82A}">
                    <a16:rowId xmlns:a16="http://schemas.microsoft.com/office/drawing/2014/main" val="1864759836"/>
                  </a:ext>
                </a:extLst>
              </a:tr>
              <a:tr h="161925">
                <a:tc>
                  <a:txBody>
                    <a:bodyPr/>
                    <a:lstStyle/>
                    <a:p>
                      <a:pPr algn="l" fontAlgn="b"/>
                      <a:r>
                        <a:rPr lang="es-ES" sz="1000" b="1" i="0" u="none" strike="noStrike">
                          <a:solidFill>
                            <a:srgbClr val="000000"/>
                          </a:solidFill>
                          <a:effectLst/>
                          <a:latin typeface="Arial" panose="020B0604020202020204" pitchFamily="34" charset="0"/>
                        </a:rPr>
                        <a:t>Castilla-La Mancha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fontAlgn="b"/>
                      <a:r>
                        <a:rPr lang="es-ES" sz="900" b="0" i="0" u="none" strike="noStrike">
                          <a:solidFill>
                            <a:srgbClr val="000000"/>
                          </a:solidFill>
                          <a:effectLst/>
                          <a:latin typeface="Arial" panose="020B0604020202020204" pitchFamily="34" charset="0"/>
                        </a:rPr>
                        <a:t>2.101.404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2.318.898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10,3%</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3709170086"/>
                  </a:ext>
                </a:extLst>
              </a:tr>
              <a:tr h="161925">
                <a:tc>
                  <a:txBody>
                    <a:bodyPr/>
                    <a:lstStyle/>
                    <a:p>
                      <a:pPr algn="l" fontAlgn="b"/>
                      <a:r>
                        <a:rPr lang="es-ES" sz="1000" b="1" i="0" u="none" strike="noStrike">
                          <a:solidFill>
                            <a:srgbClr val="000000"/>
                          </a:solidFill>
                          <a:effectLst/>
                          <a:latin typeface="Arial" panose="020B0604020202020204" pitchFamily="34" charset="0"/>
                        </a:rPr>
                        <a:t>Albacete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fontAlgn="b"/>
                      <a:r>
                        <a:rPr lang="es-ES" sz="900" b="0" i="0" u="none" strike="noStrike">
                          <a:solidFill>
                            <a:srgbClr val="000000"/>
                          </a:solidFill>
                          <a:effectLst/>
                          <a:latin typeface="Arial" panose="020B0604020202020204" pitchFamily="34" charset="0"/>
                        </a:rPr>
                        <a:t>388.517</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398.085</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2,5%</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3308753834"/>
                  </a:ext>
                </a:extLst>
              </a:tr>
              <a:tr h="161925">
                <a:tc>
                  <a:txBody>
                    <a:bodyPr/>
                    <a:lstStyle/>
                    <a:p>
                      <a:pPr algn="l" fontAlgn="b"/>
                      <a:r>
                        <a:rPr lang="es-ES" sz="1000" b="1" i="0" u="none" strike="noStrike">
                          <a:solidFill>
                            <a:srgbClr val="000000"/>
                          </a:solidFill>
                          <a:effectLst/>
                          <a:latin typeface="Arial" panose="020B0604020202020204" pitchFamily="34" charset="0"/>
                        </a:rPr>
                        <a:t>Ciudad Real</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fontAlgn="b"/>
                      <a:r>
                        <a:rPr lang="es-ES" sz="900" b="0" i="0" u="none" strike="noStrike">
                          <a:solidFill>
                            <a:srgbClr val="000000"/>
                          </a:solidFill>
                          <a:effectLst/>
                          <a:latin typeface="Arial" panose="020B0604020202020204" pitchFamily="34" charset="0"/>
                        </a:rPr>
                        <a:t>492.434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489.891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231062960"/>
                  </a:ext>
                </a:extLst>
              </a:tr>
              <a:tr h="161925">
                <a:tc>
                  <a:txBody>
                    <a:bodyPr/>
                    <a:lstStyle/>
                    <a:p>
                      <a:pPr algn="l" fontAlgn="b"/>
                      <a:r>
                        <a:rPr lang="es-ES" sz="1000" b="1" i="0" u="none" strike="noStrike">
                          <a:solidFill>
                            <a:srgbClr val="000000"/>
                          </a:solidFill>
                          <a:effectLst/>
                          <a:latin typeface="Arial" panose="020B0604020202020204" pitchFamily="34" charset="0"/>
                        </a:rPr>
                        <a:t>Cuenca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fontAlgn="b"/>
                      <a:r>
                        <a:rPr lang="es-ES" sz="900" b="0" i="0" u="none" strike="noStrike">
                          <a:solidFill>
                            <a:srgbClr val="000000"/>
                          </a:solidFill>
                          <a:effectLst/>
                          <a:latin typeface="Arial" panose="020B0604020202020204" pitchFamily="34" charset="0"/>
                        </a:rPr>
                        <a:t>198.939</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214.440</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7,8%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2576732421"/>
                  </a:ext>
                </a:extLst>
              </a:tr>
              <a:tr h="161925">
                <a:tc>
                  <a:txBody>
                    <a:bodyPr/>
                    <a:lstStyle/>
                    <a:p>
                      <a:pPr algn="l" fontAlgn="b"/>
                      <a:r>
                        <a:rPr lang="es-ES" sz="1000" b="1" i="0" u="none" strike="noStrike">
                          <a:solidFill>
                            <a:srgbClr val="000000"/>
                          </a:solidFill>
                          <a:effectLst/>
                          <a:latin typeface="Arial" panose="020B0604020202020204" pitchFamily="34" charset="0"/>
                        </a:rPr>
                        <a:t>Guadalajara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fontAlgn="b"/>
                      <a:r>
                        <a:rPr lang="es-ES" sz="900" b="0" i="0" u="none" strike="noStrike">
                          <a:solidFill>
                            <a:srgbClr val="000000"/>
                          </a:solidFill>
                          <a:effectLst/>
                          <a:latin typeface="Arial" panose="020B0604020202020204" pitchFamily="34" charset="0"/>
                        </a:rPr>
                        <a:t>280.258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341.225</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21,8%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3019188608"/>
                  </a:ext>
                </a:extLst>
              </a:tr>
              <a:tr h="161925">
                <a:tc>
                  <a:txBody>
                    <a:bodyPr/>
                    <a:lstStyle/>
                    <a:p>
                      <a:pPr algn="l" fontAlgn="b"/>
                      <a:r>
                        <a:rPr lang="es-ES" sz="1000" b="1" i="0" u="none" strike="noStrike">
                          <a:solidFill>
                            <a:srgbClr val="000000"/>
                          </a:solidFill>
                          <a:effectLst/>
                          <a:latin typeface="Arial" panose="020B0604020202020204" pitchFamily="34" charset="0"/>
                        </a:rPr>
                        <a:t>Toledo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fontAlgn="b"/>
                      <a:r>
                        <a:rPr lang="es-ES" sz="900" b="0" i="0" u="none" strike="noStrike">
                          <a:solidFill>
                            <a:srgbClr val="000000"/>
                          </a:solidFill>
                          <a:effectLst/>
                          <a:latin typeface="Arial" panose="020B0604020202020204" pitchFamily="34" charset="0"/>
                        </a:rPr>
                        <a:t>741.256</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a:solidFill>
                            <a:srgbClr val="000000"/>
                          </a:solidFill>
                          <a:effectLst/>
                          <a:latin typeface="Arial" panose="020B0604020202020204" pitchFamily="34" charset="0"/>
                        </a:rPr>
                        <a:t>875.256</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fontAlgn="b"/>
                      <a:r>
                        <a:rPr lang="es-ES" sz="900" b="0" i="0" u="none" strike="noStrike" dirty="0">
                          <a:solidFill>
                            <a:srgbClr val="000000"/>
                          </a:solidFill>
                          <a:effectLst/>
                          <a:latin typeface="Arial" panose="020B0604020202020204" pitchFamily="34" charset="0"/>
                        </a:rPr>
                        <a:t>18,1%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1817160162"/>
                  </a:ext>
                </a:extLst>
              </a:tr>
            </a:tbl>
          </a:graphicData>
        </a:graphic>
      </p:graphicFrame>
      <p:graphicFrame>
        <p:nvGraphicFramePr>
          <p:cNvPr id="3" name="Tabla 2">
            <a:extLst>
              <a:ext uri="{FF2B5EF4-FFF2-40B4-BE49-F238E27FC236}">
                <a16:creationId xmlns:a16="http://schemas.microsoft.com/office/drawing/2014/main" id="{545BE723-8461-4EC7-8817-D520793846B3}"/>
              </a:ext>
            </a:extLst>
          </p:cNvPr>
          <p:cNvGraphicFramePr>
            <a:graphicFrameLocks noGrp="1"/>
          </p:cNvGraphicFramePr>
          <p:nvPr>
            <p:extLst>
              <p:ext uri="{D42A27DB-BD31-4B8C-83A1-F6EECF244321}">
                <p14:modId xmlns:p14="http://schemas.microsoft.com/office/powerpoint/2010/main" val="2341240158"/>
              </p:ext>
            </p:extLst>
          </p:nvPr>
        </p:nvGraphicFramePr>
        <p:xfrm>
          <a:off x="189935" y="5368994"/>
          <a:ext cx="3810000" cy="1095375"/>
        </p:xfrm>
        <a:graphic>
          <a:graphicData uri="http://schemas.openxmlformats.org/drawingml/2006/table">
            <a:tbl>
              <a:tblPr/>
              <a:tblGrid>
                <a:gridCol w="762000">
                  <a:extLst>
                    <a:ext uri="{9D8B030D-6E8A-4147-A177-3AD203B41FA5}">
                      <a16:colId xmlns:a16="http://schemas.microsoft.com/office/drawing/2014/main" val="2259995314"/>
                    </a:ext>
                  </a:extLst>
                </a:gridCol>
                <a:gridCol w="762000">
                  <a:extLst>
                    <a:ext uri="{9D8B030D-6E8A-4147-A177-3AD203B41FA5}">
                      <a16:colId xmlns:a16="http://schemas.microsoft.com/office/drawing/2014/main" val="1970135454"/>
                    </a:ext>
                  </a:extLst>
                </a:gridCol>
                <a:gridCol w="762000">
                  <a:extLst>
                    <a:ext uri="{9D8B030D-6E8A-4147-A177-3AD203B41FA5}">
                      <a16:colId xmlns:a16="http://schemas.microsoft.com/office/drawing/2014/main" val="427345717"/>
                    </a:ext>
                  </a:extLst>
                </a:gridCol>
                <a:gridCol w="762000">
                  <a:extLst>
                    <a:ext uri="{9D8B030D-6E8A-4147-A177-3AD203B41FA5}">
                      <a16:colId xmlns:a16="http://schemas.microsoft.com/office/drawing/2014/main" val="1470630001"/>
                    </a:ext>
                  </a:extLst>
                </a:gridCol>
                <a:gridCol w="762000">
                  <a:extLst>
                    <a:ext uri="{9D8B030D-6E8A-4147-A177-3AD203B41FA5}">
                      <a16:colId xmlns:a16="http://schemas.microsoft.com/office/drawing/2014/main" val="1650454806"/>
                    </a:ext>
                  </a:extLst>
                </a:gridCol>
              </a:tblGrid>
              <a:tr h="190500">
                <a:tc rowSpan="2">
                  <a:txBody>
                    <a:bodyPr/>
                    <a:lstStyle/>
                    <a:p>
                      <a:pPr algn="ctr" rtl="0" fontAlgn="b"/>
                      <a:r>
                        <a:rPr lang="es-ES"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gridSpan="2">
                  <a:txBody>
                    <a:bodyPr/>
                    <a:lstStyle/>
                    <a:p>
                      <a:pPr algn="ctr" rtl="0" fontAlgn="b"/>
                      <a:r>
                        <a:rPr lang="es-ES" sz="1000" b="1" i="0" u="none" strike="noStrike">
                          <a:solidFill>
                            <a:srgbClr val="000000"/>
                          </a:solidFill>
                          <a:effectLst/>
                          <a:latin typeface="Arial" panose="020B0604020202020204" pitchFamily="34" charset="0"/>
                        </a:rPr>
                        <a:t>Total Nacional</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hMerge="1">
                  <a:txBody>
                    <a:bodyPr/>
                    <a:lstStyle/>
                    <a:p>
                      <a:endParaRPr lang="es-ES"/>
                    </a:p>
                  </a:txBody>
                  <a:tcPr/>
                </a:tc>
                <a:tc gridSpan="2">
                  <a:txBody>
                    <a:bodyPr/>
                    <a:lstStyle/>
                    <a:p>
                      <a:pPr algn="ctr" rtl="0" fontAlgn="b"/>
                      <a:r>
                        <a:rPr lang="es-ES" sz="1000" b="1" i="0" u="none" strike="noStrike">
                          <a:solidFill>
                            <a:srgbClr val="000000"/>
                          </a:solidFill>
                          <a:effectLst/>
                          <a:latin typeface="Arial" panose="020B0604020202020204" pitchFamily="34" charset="0"/>
                        </a:rPr>
                        <a:t>08 Castilla - La Mancha</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hMerge="1">
                  <a:txBody>
                    <a:bodyPr/>
                    <a:lstStyle/>
                    <a:p>
                      <a:endParaRPr lang="es-ES"/>
                    </a:p>
                  </a:txBody>
                  <a:tcPr/>
                </a:tc>
                <a:extLst>
                  <a:ext uri="{0D108BD9-81ED-4DB2-BD59-A6C34878D82A}">
                    <a16:rowId xmlns:a16="http://schemas.microsoft.com/office/drawing/2014/main" val="3896520885"/>
                  </a:ext>
                </a:extLst>
              </a:tr>
              <a:tr h="333375">
                <a:tc vMerge="1">
                  <a:txBody>
                    <a:bodyPr/>
                    <a:lstStyle/>
                    <a:p>
                      <a:endParaRPr lang="es-ES"/>
                    </a:p>
                  </a:txBody>
                  <a:tcPr/>
                </a:tc>
                <a:tc>
                  <a:txBody>
                    <a:bodyPr/>
                    <a:lstStyle/>
                    <a:p>
                      <a:pPr algn="l" rtl="0" fontAlgn="b"/>
                      <a:r>
                        <a:rPr lang="es-ES" sz="1000" b="1" i="0" u="none" strike="noStrike">
                          <a:solidFill>
                            <a:srgbClr val="000000"/>
                          </a:solidFill>
                          <a:effectLst/>
                          <a:latin typeface="Arial" panose="020B0604020202020204" pitchFamily="34" charset="0"/>
                        </a:rPr>
                        <a:t>Total</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ctr" rtl="0" fontAlgn="b"/>
                      <a:r>
                        <a:rPr lang="es-ES" sz="1000" b="1" i="0" u="none" strike="noStrike">
                          <a:solidFill>
                            <a:srgbClr val="000000"/>
                          </a:solidFill>
                          <a:effectLst/>
                          <a:latin typeface="Arial" panose="020B0604020202020204" pitchFamily="34" charset="0"/>
                        </a:rPr>
                        <a:t>Extranjeros (%)</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l" rtl="0" fontAlgn="b"/>
                      <a:r>
                        <a:rPr lang="es-ES" sz="1000" b="1" i="0" u="none" strike="noStrike">
                          <a:solidFill>
                            <a:srgbClr val="000000"/>
                          </a:solidFill>
                          <a:effectLst/>
                          <a:latin typeface="Arial" panose="020B0604020202020204" pitchFamily="34" charset="0"/>
                        </a:rPr>
                        <a:t>Total</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ctr" rtl="0" fontAlgn="b"/>
                      <a:r>
                        <a:rPr lang="es-ES" sz="1000" b="1" i="0" u="none" strike="noStrike">
                          <a:solidFill>
                            <a:srgbClr val="000000"/>
                          </a:solidFill>
                          <a:effectLst/>
                          <a:latin typeface="Arial" panose="020B0604020202020204" pitchFamily="34" charset="0"/>
                        </a:rPr>
                        <a:t>Extranjeros (%)</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extLst>
                  <a:ext uri="{0D108BD9-81ED-4DB2-BD59-A6C34878D82A}">
                    <a16:rowId xmlns:a16="http://schemas.microsoft.com/office/drawing/2014/main" val="1818206538"/>
                  </a:ext>
                </a:extLst>
              </a:tr>
              <a:tr h="190500">
                <a:tc>
                  <a:txBody>
                    <a:bodyPr/>
                    <a:lstStyle/>
                    <a:p>
                      <a:pPr algn="l" rtl="0" fontAlgn="b"/>
                      <a:r>
                        <a:rPr lang="es-ES" sz="1000" b="1" i="0" u="none" strike="noStrike">
                          <a:solidFill>
                            <a:srgbClr val="000000"/>
                          </a:solidFill>
                          <a:effectLst/>
                          <a:latin typeface="Arial" panose="020B0604020202020204" pitchFamily="34" charset="0"/>
                        </a:rPr>
                        <a:t>2024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EEC"/>
                    </a:solidFill>
                  </a:tcPr>
                </a:tc>
                <a:tc>
                  <a:txBody>
                    <a:bodyPr/>
                    <a:lstStyle/>
                    <a:p>
                      <a:pPr algn="r" rtl="0" fontAlgn="b"/>
                      <a:r>
                        <a:rPr lang="es-ES" sz="900" b="0" i="0" u="none" strike="noStrike">
                          <a:solidFill>
                            <a:srgbClr val="000000"/>
                          </a:solidFill>
                          <a:effectLst/>
                          <a:latin typeface="Arial" panose="020B0604020202020204" pitchFamily="34" charset="0"/>
                        </a:rPr>
                        <a:t>48.610.458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18,1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2.101.404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13,9</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565852245"/>
                  </a:ext>
                </a:extLst>
              </a:tr>
              <a:tr h="190500">
                <a:tc>
                  <a:txBody>
                    <a:bodyPr/>
                    <a:lstStyle/>
                    <a:p>
                      <a:pPr algn="l" rtl="0" fontAlgn="b"/>
                      <a:r>
                        <a:rPr lang="es-ES" sz="1000" b="1" i="0" u="none" strike="noStrike">
                          <a:solidFill>
                            <a:srgbClr val="000000"/>
                          </a:solidFill>
                          <a:effectLst/>
                          <a:latin typeface="Arial" panose="020B0604020202020204" pitchFamily="34" charset="0"/>
                        </a:rPr>
                        <a:t>2031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EEC"/>
                    </a:solidFill>
                  </a:tcPr>
                </a:tc>
                <a:tc>
                  <a:txBody>
                    <a:bodyPr/>
                    <a:lstStyle/>
                    <a:p>
                      <a:pPr algn="r" rtl="0" fontAlgn="b"/>
                      <a:r>
                        <a:rPr lang="es-ES" sz="900" b="0" i="0" u="none" strike="noStrike">
                          <a:solidFill>
                            <a:srgbClr val="000000"/>
                          </a:solidFill>
                          <a:effectLst/>
                          <a:latin typeface="Arial" panose="020B0604020202020204" pitchFamily="34" charset="0"/>
                        </a:rPr>
                        <a:t>52.202.439</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25,2</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2.243.698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20,1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2581457827"/>
                  </a:ext>
                </a:extLst>
              </a:tr>
              <a:tr h="190500">
                <a:tc>
                  <a:txBody>
                    <a:bodyPr/>
                    <a:lstStyle/>
                    <a:p>
                      <a:pPr algn="l" rtl="0" fontAlgn="b"/>
                      <a:r>
                        <a:rPr lang="es-ES" sz="1000" b="1" i="0" u="none" strike="noStrike">
                          <a:solidFill>
                            <a:srgbClr val="000000"/>
                          </a:solidFill>
                          <a:effectLst/>
                          <a:latin typeface="Arial" panose="020B0604020202020204" pitchFamily="34" charset="0"/>
                        </a:rPr>
                        <a:t>2038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EEEC"/>
                    </a:solidFill>
                  </a:tcPr>
                </a:tc>
                <a:tc>
                  <a:txBody>
                    <a:bodyPr/>
                    <a:lstStyle/>
                    <a:p>
                      <a:pPr algn="r" rtl="0" fontAlgn="b"/>
                      <a:r>
                        <a:rPr lang="es-ES" sz="900" b="0" i="0" u="none" strike="noStrike">
                          <a:solidFill>
                            <a:srgbClr val="000000"/>
                          </a:solidFill>
                          <a:effectLst/>
                          <a:latin typeface="Arial" panose="020B0604020202020204" pitchFamily="34" charset="0"/>
                        </a:rPr>
                        <a:t>53.597.525</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28,3</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2.311.152</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dirty="0">
                          <a:solidFill>
                            <a:srgbClr val="000000"/>
                          </a:solidFill>
                          <a:effectLst/>
                          <a:latin typeface="Arial" panose="020B0604020202020204" pitchFamily="34" charset="0"/>
                        </a:rPr>
                        <a:t>22,7</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2551439163"/>
                  </a:ext>
                </a:extLst>
              </a:tr>
            </a:tbl>
          </a:graphicData>
        </a:graphic>
      </p:graphicFrame>
      <p:graphicFrame>
        <p:nvGraphicFramePr>
          <p:cNvPr id="6" name="Tabla 5">
            <a:extLst>
              <a:ext uri="{FF2B5EF4-FFF2-40B4-BE49-F238E27FC236}">
                <a16:creationId xmlns:a16="http://schemas.microsoft.com/office/drawing/2014/main" id="{EADED6C3-19D8-412D-B511-56D9CF703E31}"/>
              </a:ext>
            </a:extLst>
          </p:cNvPr>
          <p:cNvGraphicFramePr>
            <a:graphicFrameLocks noGrp="1"/>
          </p:cNvGraphicFramePr>
          <p:nvPr>
            <p:extLst>
              <p:ext uri="{D42A27DB-BD31-4B8C-83A1-F6EECF244321}">
                <p14:modId xmlns:p14="http://schemas.microsoft.com/office/powerpoint/2010/main" val="2476288751"/>
              </p:ext>
            </p:extLst>
          </p:nvPr>
        </p:nvGraphicFramePr>
        <p:xfrm>
          <a:off x="4696565" y="5440431"/>
          <a:ext cx="3922886" cy="952500"/>
        </p:xfrm>
        <a:graphic>
          <a:graphicData uri="http://schemas.openxmlformats.org/drawingml/2006/table">
            <a:tbl>
              <a:tblPr/>
              <a:tblGrid>
                <a:gridCol w="762000">
                  <a:extLst>
                    <a:ext uri="{9D8B030D-6E8A-4147-A177-3AD203B41FA5}">
                      <a16:colId xmlns:a16="http://schemas.microsoft.com/office/drawing/2014/main" val="1439730570"/>
                    </a:ext>
                  </a:extLst>
                </a:gridCol>
                <a:gridCol w="612576">
                  <a:extLst>
                    <a:ext uri="{9D8B030D-6E8A-4147-A177-3AD203B41FA5}">
                      <a16:colId xmlns:a16="http://schemas.microsoft.com/office/drawing/2014/main" val="3438976079"/>
                    </a:ext>
                  </a:extLst>
                </a:gridCol>
                <a:gridCol w="648072">
                  <a:extLst>
                    <a:ext uri="{9D8B030D-6E8A-4147-A177-3AD203B41FA5}">
                      <a16:colId xmlns:a16="http://schemas.microsoft.com/office/drawing/2014/main" val="629614184"/>
                    </a:ext>
                  </a:extLst>
                </a:gridCol>
                <a:gridCol w="503238">
                  <a:extLst>
                    <a:ext uri="{9D8B030D-6E8A-4147-A177-3AD203B41FA5}">
                      <a16:colId xmlns:a16="http://schemas.microsoft.com/office/drawing/2014/main" val="926239636"/>
                    </a:ext>
                  </a:extLst>
                </a:gridCol>
                <a:gridCol w="557212">
                  <a:extLst>
                    <a:ext uri="{9D8B030D-6E8A-4147-A177-3AD203B41FA5}">
                      <a16:colId xmlns:a16="http://schemas.microsoft.com/office/drawing/2014/main" val="2405403167"/>
                    </a:ext>
                  </a:extLst>
                </a:gridCol>
                <a:gridCol w="503238">
                  <a:extLst>
                    <a:ext uri="{9D8B030D-6E8A-4147-A177-3AD203B41FA5}">
                      <a16:colId xmlns:a16="http://schemas.microsoft.com/office/drawing/2014/main" val="3275166004"/>
                    </a:ext>
                  </a:extLst>
                </a:gridCol>
                <a:gridCol w="336550">
                  <a:extLst>
                    <a:ext uri="{9D8B030D-6E8A-4147-A177-3AD203B41FA5}">
                      <a16:colId xmlns:a16="http://schemas.microsoft.com/office/drawing/2014/main" val="3703250035"/>
                    </a:ext>
                  </a:extLst>
                </a:gridCol>
              </a:tblGrid>
              <a:tr h="190500">
                <a:tc>
                  <a:txBody>
                    <a:bodyPr/>
                    <a:lstStyle/>
                    <a:p>
                      <a:pPr algn="l" rtl="0" fontAlgn="b"/>
                      <a:r>
                        <a:rPr lang="es-ES" sz="10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2">
                  <a:txBody>
                    <a:bodyPr/>
                    <a:lstStyle/>
                    <a:p>
                      <a:pPr algn="ctr" rtl="0" fontAlgn="b"/>
                      <a:r>
                        <a:rPr lang="es-ES" sz="1000" b="1" i="0" u="none" strike="noStrike">
                          <a:solidFill>
                            <a:srgbClr val="000000"/>
                          </a:solidFill>
                          <a:effectLst/>
                          <a:latin typeface="Arial" panose="020B0604020202020204" pitchFamily="34" charset="0"/>
                        </a:rPr>
                        <a:t>Saldo vegetativo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hMerge="1">
                  <a:txBody>
                    <a:bodyPr/>
                    <a:lstStyle/>
                    <a:p>
                      <a:endParaRPr lang="es-ES"/>
                    </a:p>
                  </a:txBody>
                  <a:tcPr/>
                </a:tc>
                <a:tc gridSpan="2">
                  <a:txBody>
                    <a:bodyPr/>
                    <a:lstStyle/>
                    <a:p>
                      <a:pPr algn="ctr" rtl="0" fontAlgn="b"/>
                      <a:r>
                        <a:rPr lang="es-ES" sz="1000" b="1" i="0" u="none" strike="noStrike">
                          <a:solidFill>
                            <a:srgbClr val="000000"/>
                          </a:solidFill>
                          <a:effectLst/>
                          <a:latin typeface="Arial" panose="020B0604020202020204" pitchFamily="34" charset="0"/>
                        </a:rPr>
                        <a:t>Saldo migratorio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hMerge="1">
                  <a:txBody>
                    <a:bodyPr/>
                    <a:lstStyle/>
                    <a:p>
                      <a:endParaRPr lang="es-ES"/>
                    </a:p>
                  </a:txBody>
                  <a:tcPr/>
                </a:tc>
                <a:tc gridSpan="2">
                  <a:txBody>
                    <a:bodyPr/>
                    <a:lstStyle/>
                    <a:p>
                      <a:pPr algn="ctr" rtl="0" fontAlgn="b"/>
                      <a:r>
                        <a:rPr lang="es-ES" sz="1000" b="1" i="0" u="none" strike="noStrike">
                          <a:solidFill>
                            <a:srgbClr val="000000"/>
                          </a:solidFill>
                          <a:effectLst/>
                          <a:latin typeface="Arial" panose="020B0604020202020204" pitchFamily="34" charset="0"/>
                        </a:rPr>
                        <a:t>Crecimiento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hMerge="1">
                  <a:txBody>
                    <a:bodyPr/>
                    <a:lstStyle/>
                    <a:p>
                      <a:endParaRPr lang="es-ES"/>
                    </a:p>
                  </a:txBody>
                  <a:tcPr/>
                </a:tc>
                <a:extLst>
                  <a:ext uri="{0D108BD9-81ED-4DB2-BD59-A6C34878D82A}">
                    <a16:rowId xmlns:a16="http://schemas.microsoft.com/office/drawing/2014/main" val="360975485"/>
                  </a:ext>
                </a:extLst>
              </a:tr>
              <a:tr h="190500">
                <a:tc>
                  <a:txBody>
                    <a:bodyPr/>
                    <a:lstStyle/>
                    <a:p>
                      <a:pPr algn="l" rtl="0" fontAlgn="b"/>
                      <a:r>
                        <a:rPr lang="es-ES"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l" rtl="0" fontAlgn="b"/>
                      <a:r>
                        <a:rPr lang="es-ES" sz="1000" b="1" i="0" u="none" strike="noStrike">
                          <a:solidFill>
                            <a:srgbClr val="000000"/>
                          </a:solidFill>
                          <a:effectLst/>
                          <a:latin typeface="Arial" panose="020B0604020202020204" pitchFamily="34" charset="0"/>
                        </a:rPr>
                        <a:t>España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l" rtl="0" fontAlgn="b"/>
                      <a:r>
                        <a:rPr lang="es-ES" sz="1000" b="1" i="0" u="none" strike="noStrike">
                          <a:solidFill>
                            <a:srgbClr val="000000"/>
                          </a:solidFill>
                          <a:effectLst/>
                          <a:latin typeface="Arial" panose="020B0604020202020204" pitchFamily="34" charset="0"/>
                        </a:rPr>
                        <a:t>CLM</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l" rtl="0" fontAlgn="b"/>
                      <a:r>
                        <a:rPr lang="es-ES" sz="1000" b="1" i="0" u="none" strike="noStrike">
                          <a:solidFill>
                            <a:srgbClr val="000000"/>
                          </a:solidFill>
                          <a:effectLst/>
                          <a:latin typeface="Arial" panose="020B0604020202020204" pitchFamily="34" charset="0"/>
                        </a:rPr>
                        <a:t>España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l" rtl="0" fontAlgn="b"/>
                      <a:r>
                        <a:rPr lang="es-ES" sz="1000" b="1" i="0" u="none" strike="noStrike">
                          <a:solidFill>
                            <a:srgbClr val="000000"/>
                          </a:solidFill>
                          <a:effectLst/>
                          <a:latin typeface="Arial" panose="020B0604020202020204" pitchFamily="34" charset="0"/>
                        </a:rPr>
                        <a:t>CLM</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l" rtl="0" fontAlgn="b"/>
                      <a:r>
                        <a:rPr lang="es-ES" sz="1000" b="1" i="0" u="none" strike="noStrike">
                          <a:solidFill>
                            <a:srgbClr val="000000"/>
                          </a:solidFill>
                          <a:effectLst/>
                          <a:latin typeface="Arial" panose="020B0604020202020204" pitchFamily="34" charset="0"/>
                        </a:rPr>
                        <a:t>España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l" rtl="0" fontAlgn="b"/>
                      <a:r>
                        <a:rPr lang="es-ES" sz="1000" b="1" i="0" u="none" strike="noStrike">
                          <a:solidFill>
                            <a:srgbClr val="000000"/>
                          </a:solidFill>
                          <a:effectLst/>
                          <a:latin typeface="Arial" panose="020B0604020202020204" pitchFamily="34" charset="0"/>
                        </a:rPr>
                        <a:t>CLM</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extLst>
                  <a:ext uri="{0D108BD9-81ED-4DB2-BD59-A6C34878D82A}">
                    <a16:rowId xmlns:a16="http://schemas.microsoft.com/office/drawing/2014/main" val="120969551"/>
                  </a:ext>
                </a:extLst>
              </a:tr>
              <a:tr h="190500">
                <a:tc>
                  <a:txBody>
                    <a:bodyPr/>
                    <a:lstStyle/>
                    <a:p>
                      <a:pPr algn="l" rtl="0" fontAlgn="b"/>
                      <a:r>
                        <a:rPr lang="es-ES" sz="1000" b="1" i="0" u="none" strike="noStrike">
                          <a:solidFill>
                            <a:srgbClr val="000000"/>
                          </a:solidFill>
                          <a:effectLst/>
                          <a:latin typeface="Arial" panose="020B0604020202020204" pitchFamily="34" charset="0"/>
                        </a:rPr>
                        <a:t>2024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rtl="0" fontAlgn="b"/>
                      <a:r>
                        <a:rPr lang="es-ES" sz="900" b="0" i="0" u="none" strike="noStrike">
                          <a:solidFill>
                            <a:srgbClr val="000000"/>
                          </a:solidFill>
                          <a:effectLst/>
                          <a:latin typeface="Arial" panose="020B0604020202020204" pitchFamily="34" charset="0"/>
                        </a:rPr>
                        <a:t>-2,71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-2,81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16,09</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12,74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13,38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11,84</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586837623"/>
                  </a:ext>
                </a:extLst>
              </a:tr>
              <a:tr h="190500">
                <a:tc>
                  <a:txBody>
                    <a:bodyPr/>
                    <a:lstStyle/>
                    <a:p>
                      <a:pPr algn="l" rtl="0" fontAlgn="b"/>
                      <a:r>
                        <a:rPr lang="es-ES" sz="1000" b="1" i="0" u="none" strike="noStrike">
                          <a:solidFill>
                            <a:srgbClr val="000000"/>
                          </a:solidFill>
                          <a:effectLst/>
                          <a:latin typeface="Arial" panose="020B0604020202020204" pitchFamily="34" charset="0"/>
                        </a:rPr>
                        <a:t>2031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rtl="0" fontAlgn="b"/>
                      <a:r>
                        <a:rPr lang="es-ES" sz="900" b="0" i="0" u="none" strike="noStrike">
                          <a:solidFill>
                            <a:srgbClr val="000000"/>
                          </a:solidFill>
                          <a:effectLst/>
                          <a:latin typeface="Arial" panose="020B0604020202020204" pitchFamily="34" charset="0"/>
                        </a:rPr>
                        <a:t>-2,3</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-2,06</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7,58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5,96</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5,28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5,5</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2962832594"/>
                  </a:ext>
                </a:extLst>
              </a:tr>
              <a:tr h="190500">
                <a:tc>
                  <a:txBody>
                    <a:bodyPr/>
                    <a:lstStyle/>
                    <a:p>
                      <a:pPr algn="l" rtl="0" fontAlgn="b"/>
                      <a:r>
                        <a:rPr lang="es-ES" sz="1000" b="1" i="0" u="none" strike="noStrike">
                          <a:solidFill>
                            <a:srgbClr val="000000"/>
                          </a:solidFill>
                          <a:effectLst/>
                          <a:latin typeface="Arial" panose="020B0604020202020204" pitchFamily="34" charset="0"/>
                        </a:rPr>
                        <a:t>2038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9BEBA"/>
                    </a:solidFill>
                  </a:tcPr>
                </a:tc>
                <a:tc>
                  <a:txBody>
                    <a:bodyPr/>
                    <a:lstStyle/>
                    <a:p>
                      <a:pPr algn="r" rtl="0" fontAlgn="b"/>
                      <a:r>
                        <a:rPr lang="es-ES" sz="900" b="0" i="0" u="none" strike="noStrike">
                          <a:solidFill>
                            <a:srgbClr val="000000"/>
                          </a:solidFill>
                          <a:effectLst/>
                          <a:latin typeface="Arial" panose="020B0604020202020204" pitchFamily="34" charset="0"/>
                        </a:rPr>
                        <a:t>-2,42</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dirty="0">
                          <a:solidFill>
                            <a:srgbClr val="000000"/>
                          </a:solidFill>
                          <a:effectLst/>
                          <a:latin typeface="Arial" panose="020B0604020202020204" pitchFamily="34" charset="0"/>
                        </a:rPr>
                        <a:t>-2,07</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5,22</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4,01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a:solidFill>
                            <a:srgbClr val="000000"/>
                          </a:solidFill>
                          <a:effectLst/>
                          <a:latin typeface="Arial" panose="020B0604020202020204" pitchFamily="34" charset="0"/>
                        </a:rPr>
                        <a:t>2,8</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tc>
                  <a:txBody>
                    <a:bodyPr/>
                    <a:lstStyle/>
                    <a:p>
                      <a:pPr algn="r" rtl="0" fontAlgn="b"/>
                      <a:r>
                        <a:rPr lang="es-ES" sz="900" b="0" i="0" u="none" strike="noStrike" dirty="0">
                          <a:solidFill>
                            <a:srgbClr val="000000"/>
                          </a:solidFill>
                          <a:effectLst/>
                          <a:latin typeface="Arial" panose="020B0604020202020204" pitchFamily="34" charset="0"/>
                        </a:rPr>
                        <a:t>3,35</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4F7"/>
                    </a:solidFill>
                  </a:tcPr>
                </a:tc>
                <a:extLst>
                  <a:ext uri="{0D108BD9-81ED-4DB2-BD59-A6C34878D82A}">
                    <a16:rowId xmlns:a16="http://schemas.microsoft.com/office/drawing/2014/main" val="2335038479"/>
                  </a:ext>
                </a:extLst>
              </a:tr>
            </a:tbl>
          </a:graphicData>
        </a:graphic>
      </p:graphicFrame>
      <p:sp>
        <p:nvSpPr>
          <p:cNvPr id="15" name="Rectángulo 14">
            <a:extLst>
              <a:ext uri="{FF2B5EF4-FFF2-40B4-BE49-F238E27FC236}">
                <a16:creationId xmlns:a16="http://schemas.microsoft.com/office/drawing/2014/main" id="{D90A973D-9D94-4C5F-9F86-B8395C6D29D6}"/>
              </a:ext>
            </a:extLst>
          </p:cNvPr>
          <p:cNvSpPr/>
          <p:nvPr/>
        </p:nvSpPr>
        <p:spPr>
          <a:xfrm>
            <a:off x="192897" y="841949"/>
            <a:ext cx="8815248" cy="993029"/>
          </a:xfrm>
          <a:prstGeom prst="rect">
            <a:avLst/>
          </a:prstGeom>
        </p:spPr>
        <p:txBody>
          <a:bodyPr wrap="square">
            <a:spAutoFit/>
          </a:bodyPr>
          <a:lstStyle/>
          <a:p>
            <a:pPr marL="257175" indent="-257175">
              <a:lnSpc>
                <a:spcPts val="1800"/>
              </a:lnSpc>
              <a:spcBef>
                <a:spcPts val="750"/>
              </a:spcBef>
              <a:buFont typeface="Wingdings" panose="05000000000000000000" pitchFamily="2" charset="2"/>
              <a:buChar char="Ø"/>
            </a:pPr>
            <a:r>
              <a:rPr lang="es-ES" sz="1200" dirty="0">
                <a:latin typeface="Arial" panose="020B0604020202020204" pitchFamily="34" charset="0"/>
                <a:cs typeface="Arial" panose="020B0604020202020204" pitchFamily="34" charset="0"/>
              </a:rPr>
              <a:t>Una proyección de población es una simulación estadística de la evolución del tamaño y la estructura de la población, llevada a cabo en base a una serie de hipótesis de evolución de cada uno de los fenómenos demográficos básicos.</a:t>
            </a:r>
          </a:p>
          <a:p>
            <a:pPr marL="171450" indent="-171450">
              <a:lnSpc>
                <a:spcPts val="1800"/>
              </a:lnSpc>
              <a:buFont typeface="Wingdings" panose="05000000000000000000" pitchFamily="2" charset="2"/>
              <a:buChar char="Ø"/>
            </a:pPr>
            <a:r>
              <a:rPr lang="es-ES" sz="1200" dirty="0">
                <a:latin typeface="Arial" panose="020B0604020202020204" pitchFamily="34" charset="0"/>
                <a:cs typeface="Arial" panose="020B0604020202020204" pitchFamily="34" charset="0"/>
              </a:rPr>
              <a:t>Se ofrece esta información cada 2 años con un horizonte proyectivo de 50 años para el total nacional y 15 para las comunidades autónomas y provincias, según características demográficas básicas.</a:t>
            </a:r>
          </a:p>
        </p:txBody>
      </p:sp>
    </p:spTree>
    <p:extLst>
      <p:ext uri="{BB962C8B-B14F-4D97-AF65-F5344CB8AC3E}">
        <p14:creationId xmlns:p14="http://schemas.microsoft.com/office/powerpoint/2010/main" val="16103617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25F769-9F32-462E-9D43-97A17040F8B6}"/>
              </a:ext>
            </a:extLst>
          </p:cNvPr>
          <p:cNvPicPr>
            <a:picLocks noChangeAspect="1"/>
          </p:cNvPicPr>
          <p:nvPr/>
        </p:nvPicPr>
        <p:blipFill>
          <a:blip r:embed="rId2"/>
          <a:stretch>
            <a:fillRect/>
          </a:stretch>
        </p:blipFill>
        <p:spPr>
          <a:xfrm>
            <a:off x="467544" y="1164649"/>
            <a:ext cx="8076811" cy="5144671"/>
          </a:xfrm>
          <a:prstGeom prst="rect">
            <a:avLst/>
          </a:prstGeom>
          <a:ln>
            <a:solidFill>
              <a:schemeClr val="accent1"/>
            </a:solidFill>
          </a:ln>
        </p:spPr>
      </p:pic>
      <p:sp>
        <p:nvSpPr>
          <p:cNvPr id="3" name="CuadroTexto 2">
            <a:extLst>
              <a:ext uri="{FF2B5EF4-FFF2-40B4-BE49-F238E27FC236}">
                <a16:creationId xmlns:a16="http://schemas.microsoft.com/office/drawing/2014/main" id="{3E2B7B37-EFA9-46B6-8D28-5184453882FD}"/>
              </a:ext>
            </a:extLst>
          </p:cNvPr>
          <p:cNvSpPr txBox="1"/>
          <p:nvPr/>
        </p:nvSpPr>
        <p:spPr>
          <a:xfrm>
            <a:off x="467544" y="6604084"/>
            <a:ext cx="2530136" cy="253916"/>
          </a:xfrm>
          <a:prstGeom prst="rect">
            <a:avLst/>
          </a:prstGeom>
          <a:noFill/>
        </p:spPr>
        <p:txBody>
          <a:bodyPr wrap="square" rtlCol="0">
            <a:spAutoFit/>
          </a:bodyPr>
          <a:lstStyle/>
          <a:p>
            <a:r>
              <a:rPr lang="es-ES" sz="1050" dirty="0"/>
              <a:t>Fuente: infografía del INE</a:t>
            </a:r>
          </a:p>
        </p:txBody>
      </p:sp>
      <p:sp>
        <p:nvSpPr>
          <p:cNvPr id="4" name="Rectángulo 3">
            <a:extLst>
              <a:ext uri="{FF2B5EF4-FFF2-40B4-BE49-F238E27FC236}">
                <a16:creationId xmlns:a16="http://schemas.microsoft.com/office/drawing/2014/main" id="{56B0C3F3-FAF6-473F-A6E2-BC868F671BCB}"/>
              </a:ext>
            </a:extLst>
          </p:cNvPr>
          <p:cNvSpPr/>
          <p:nvPr/>
        </p:nvSpPr>
        <p:spPr>
          <a:xfrm>
            <a:off x="2544562" y="116632"/>
            <a:ext cx="4054876" cy="44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LA ESTADÍSTICA PERMITE HACER PREVISIONES:</a:t>
            </a:r>
          </a:p>
          <a:p>
            <a:pPr algn="ctr"/>
            <a:r>
              <a:rPr lang="es-ES" sz="1350" b="1" dirty="0"/>
              <a:t>PROYECCIONES DE POBLACIÓN Y DE HOGARES</a:t>
            </a:r>
          </a:p>
        </p:txBody>
      </p:sp>
    </p:spTree>
    <p:extLst>
      <p:ext uri="{BB962C8B-B14F-4D97-AF65-F5344CB8AC3E}">
        <p14:creationId xmlns:p14="http://schemas.microsoft.com/office/powerpoint/2010/main" val="2538209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6C9FE-6794-9BB5-0433-BDFF91C0926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AE8BB999-D966-F9AD-BF28-1434524F8401}"/>
              </a:ext>
            </a:extLst>
          </p:cNvPr>
          <p:cNvSpPr/>
          <p:nvPr/>
        </p:nvSpPr>
        <p:spPr>
          <a:xfrm rot="10127792">
            <a:off x="-2780861" y="3532526"/>
            <a:ext cx="3808279" cy="3907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sz="900"/>
          </a:p>
        </p:txBody>
      </p:sp>
      <p:sp>
        <p:nvSpPr>
          <p:cNvPr id="13" name="Freeform 10">
            <a:extLst>
              <a:ext uri="{FF2B5EF4-FFF2-40B4-BE49-F238E27FC236}">
                <a16:creationId xmlns:a16="http://schemas.microsoft.com/office/drawing/2014/main" id="{38C38489-C18C-3320-DF46-FB8384EDC1C6}"/>
              </a:ext>
            </a:extLst>
          </p:cNvPr>
          <p:cNvSpPr>
            <a:spLocks noChangeAspect="1"/>
          </p:cNvSpPr>
          <p:nvPr/>
        </p:nvSpPr>
        <p:spPr>
          <a:xfrm>
            <a:off x="318597" y="79257"/>
            <a:ext cx="964196" cy="621974"/>
          </a:xfrm>
          <a:custGeom>
            <a:avLst/>
            <a:gdLst/>
            <a:ahLst/>
            <a:cxnLst/>
            <a:rect l="l" t="t" r="r" b="b"/>
            <a:pathLst>
              <a:path w="2244114" h="1447611">
                <a:moveTo>
                  <a:pt x="0" y="0"/>
                </a:moveTo>
                <a:lnTo>
                  <a:pt x="2244113" y="0"/>
                </a:lnTo>
                <a:lnTo>
                  <a:pt x="2244113" y="1447611"/>
                </a:lnTo>
                <a:lnTo>
                  <a:pt x="0" y="1447611"/>
                </a:lnTo>
                <a:lnTo>
                  <a:pt x="0" y="0"/>
                </a:lnTo>
                <a:close/>
              </a:path>
            </a:pathLst>
          </a:custGeom>
          <a:blipFill>
            <a:blip r:embed="rId4"/>
            <a:stretch>
              <a:fillRect/>
            </a:stretch>
          </a:blipFill>
        </p:spPr>
        <p:txBody>
          <a:bodyPr/>
          <a:lstStyle/>
          <a:p>
            <a:endParaRPr lang="es-ES" sz="900"/>
          </a:p>
        </p:txBody>
      </p:sp>
      <p:sp>
        <p:nvSpPr>
          <p:cNvPr id="14" name="Freeform 11">
            <a:hlinkClick r:id="rId5" tooltip="mailto:oficinadeldato@jccm.es"/>
            <a:extLst>
              <a:ext uri="{FF2B5EF4-FFF2-40B4-BE49-F238E27FC236}">
                <a16:creationId xmlns:a16="http://schemas.microsoft.com/office/drawing/2014/main" id="{B293B92E-3A35-D825-4992-BC415649A28A}"/>
              </a:ext>
            </a:extLst>
          </p:cNvPr>
          <p:cNvSpPr>
            <a:spLocks noChangeAspect="1"/>
          </p:cNvSpPr>
          <p:nvPr/>
        </p:nvSpPr>
        <p:spPr>
          <a:xfrm>
            <a:off x="7164289" y="133245"/>
            <a:ext cx="1658352" cy="567986"/>
          </a:xfrm>
          <a:custGeom>
            <a:avLst/>
            <a:gdLst/>
            <a:ahLst/>
            <a:cxnLst/>
            <a:rect l="l" t="t" r="r" b="b"/>
            <a:pathLst>
              <a:path w="2719132" h="931303">
                <a:moveTo>
                  <a:pt x="0" y="0"/>
                </a:moveTo>
                <a:lnTo>
                  <a:pt x="2719132" y="0"/>
                </a:lnTo>
                <a:lnTo>
                  <a:pt x="2719132" y="931303"/>
                </a:lnTo>
                <a:lnTo>
                  <a:pt x="0" y="931303"/>
                </a:lnTo>
                <a:lnTo>
                  <a:pt x="0" y="0"/>
                </a:lnTo>
                <a:close/>
              </a:path>
            </a:pathLst>
          </a:custGeom>
          <a:blipFill>
            <a:blip r:embed="rId6"/>
            <a:stretch>
              <a:fillRect/>
            </a:stretch>
          </a:blipFill>
        </p:spPr>
        <p:txBody>
          <a:bodyPr/>
          <a:lstStyle/>
          <a:p>
            <a:endParaRPr lang="es-ES" sz="900"/>
          </a:p>
        </p:txBody>
      </p:sp>
      <p:sp>
        <p:nvSpPr>
          <p:cNvPr id="17" name="Título 7">
            <a:extLst>
              <a:ext uri="{FF2B5EF4-FFF2-40B4-BE49-F238E27FC236}">
                <a16:creationId xmlns:a16="http://schemas.microsoft.com/office/drawing/2014/main" id="{0860ECE9-26F3-BF7D-B10D-B11DE8E48AA2}"/>
              </a:ext>
            </a:extLst>
          </p:cNvPr>
          <p:cNvSpPr txBox="1">
            <a:spLocks/>
          </p:cNvSpPr>
          <p:nvPr/>
        </p:nvSpPr>
        <p:spPr>
          <a:xfrm>
            <a:off x="395536" y="759288"/>
            <a:ext cx="5069726" cy="321349"/>
          </a:xfrm>
          <a:prstGeom prst="rect">
            <a:avLst/>
          </a:prstGeom>
        </p:spPr>
        <p:txBody>
          <a:bodyPr vert="horz" wrap="square" lIns="38958" tIns="19479" rIns="38958" bIns="19479"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94791"/>
            <a:r>
              <a:rPr lang="es-ES" sz="2000" b="1" dirty="0">
                <a:latin typeface="Arial Narrow" panose="020B0606020202030204" pitchFamily="34" charset="0"/>
              </a:rPr>
              <a:t>¿Para qué sirve?</a:t>
            </a:r>
          </a:p>
        </p:txBody>
      </p:sp>
      <p:cxnSp>
        <p:nvCxnSpPr>
          <p:cNvPr id="18" name="Conector recto 17">
            <a:extLst>
              <a:ext uri="{FF2B5EF4-FFF2-40B4-BE49-F238E27FC236}">
                <a16:creationId xmlns:a16="http://schemas.microsoft.com/office/drawing/2014/main" id="{6DC6C71D-1169-5A47-97E0-AA36D7E492EA}"/>
              </a:ext>
            </a:extLst>
          </p:cNvPr>
          <p:cNvCxnSpPr/>
          <p:nvPr/>
        </p:nvCxnSpPr>
        <p:spPr>
          <a:xfrm>
            <a:off x="467544" y="1196752"/>
            <a:ext cx="1530000" cy="0"/>
          </a:xfrm>
          <a:prstGeom prst="line">
            <a:avLst/>
          </a:prstGeom>
          <a:ln w="98425" cmpd="sng">
            <a:solidFill>
              <a:srgbClr val="00B0F0"/>
            </a:solidFill>
          </a:ln>
        </p:spPr>
        <p:style>
          <a:lnRef idx="1">
            <a:schemeClr val="accent2"/>
          </a:lnRef>
          <a:fillRef idx="0">
            <a:schemeClr val="accent2"/>
          </a:fillRef>
          <a:effectRef idx="0">
            <a:schemeClr val="accent2"/>
          </a:effectRef>
          <a:fontRef idx="minor">
            <a:schemeClr val="tx1"/>
          </a:fontRef>
        </p:style>
      </p:cxnSp>
      <p:sp>
        <p:nvSpPr>
          <p:cNvPr id="2" name="Content Placeholder 2">
            <a:extLst>
              <a:ext uri="{FF2B5EF4-FFF2-40B4-BE49-F238E27FC236}">
                <a16:creationId xmlns:a16="http://schemas.microsoft.com/office/drawing/2014/main" id="{DBF4F2A2-AB8C-4063-B9C5-0FA6D6FAE0E2}"/>
              </a:ext>
            </a:extLst>
          </p:cNvPr>
          <p:cNvSpPr txBox="1">
            <a:spLocks/>
          </p:cNvSpPr>
          <p:nvPr/>
        </p:nvSpPr>
        <p:spPr>
          <a:xfrm>
            <a:off x="467544" y="1018828"/>
            <a:ext cx="8352927" cy="3344191"/>
          </a:xfrm>
          <a:prstGeom prst="rect">
            <a:avLst/>
          </a:prstGeom>
        </p:spPr>
        <p:txBody>
          <a:bodyPr lIns="45720" tIns="22860" rIns="45720" bIns="2286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sz="1750" dirty="0"/>
          </a:p>
          <a:p>
            <a:pPr>
              <a:defRPr sz="2000">
                <a:solidFill>
                  <a:srgbClr val="282828"/>
                </a:solidFill>
              </a:defRPr>
            </a:pPr>
            <a:r>
              <a:rPr lang="es-ES" sz="1750" dirty="0">
                <a:solidFill>
                  <a:srgbClr val="282828"/>
                </a:solidFill>
              </a:rPr>
              <a:t>👀 </a:t>
            </a:r>
            <a:r>
              <a:rPr lang="es-ES" sz="1750" b="1" dirty="0">
                <a:solidFill>
                  <a:srgbClr val="282828"/>
                </a:solidFill>
              </a:rPr>
              <a:t>Conocer</a:t>
            </a:r>
            <a:r>
              <a:rPr lang="es-ES" sz="1750" dirty="0">
                <a:solidFill>
                  <a:srgbClr val="282828"/>
                </a:solidFill>
              </a:rPr>
              <a:t> una realidad de manera objetiva: ¿qué está pasando?</a:t>
            </a:r>
            <a:endParaRPr lang="es-ES" sz="1750" dirty="0">
              <a:solidFill>
                <a:srgbClr val="282828"/>
              </a:solidFill>
              <a:ea typeface="Calibri"/>
              <a:cs typeface="Calibri"/>
            </a:endParaRPr>
          </a:p>
          <a:p>
            <a:pPr marL="0" indent="0">
              <a:buNone/>
              <a:defRPr sz="2000">
                <a:solidFill>
                  <a:srgbClr val="282828"/>
                </a:solidFill>
              </a:defRPr>
            </a:pPr>
            <a:r>
              <a:rPr lang="es-ES" sz="1800" dirty="0"/>
              <a:t>	</a:t>
            </a:r>
            <a:r>
              <a:rPr lang="es-ES" sz="1750" i="1" dirty="0">
                <a:solidFill>
                  <a:srgbClr val="282828"/>
                </a:solidFill>
              </a:rPr>
              <a:t>¿Cuántos habitantes tiene un país? </a:t>
            </a:r>
          </a:p>
          <a:p>
            <a:pPr marL="0" indent="0">
              <a:buNone/>
              <a:defRPr sz="2000">
                <a:solidFill>
                  <a:srgbClr val="282828"/>
                </a:solidFill>
              </a:defRPr>
            </a:pPr>
            <a:r>
              <a:rPr lang="es-ES" sz="1750" i="1" dirty="0">
                <a:solidFill>
                  <a:srgbClr val="282828"/>
                </a:solidFill>
                <a:ea typeface="Calibri"/>
                <a:cs typeface="Calibri"/>
              </a:rPr>
              <a:t>        ¿Cuántos jóvenes usan RRSS?</a:t>
            </a:r>
          </a:p>
          <a:p>
            <a:pPr marL="0" indent="0">
              <a:buNone/>
              <a:defRPr sz="2000">
                <a:solidFill>
                  <a:srgbClr val="282828"/>
                </a:solidFill>
              </a:defRPr>
            </a:pPr>
            <a:endParaRPr lang="es-ES" sz="1750" i="1" dirty="0">
              <a:solidFill>
                <a:srgbClr val="282828"/>
              </a:solidFill>
            </a:endParaRPr>
          </a:p>
          <a:p>
            <a:pPr>
              <a:defRPr sz="2000">
                <a:solidFill>
                  <a:srgbClr val="282828"/>
                </a:solidFill>
              </a:defRPr>
            </a:pPr>
            <a:r>
              <a:rPr lang="es-ES" sz="1750" dirty="0">
                <a:solidFill>
                  <a:srgbClr val="282828"/>
                </a:solidFill>
              </a:rPr>
              <a:t>🧩 Extraer </a:t>
            </a:r>
            <a:r>
              <a:rPr lang="es-ES" sz="1750" b="1" dirty="0">
                <a:solidFill>
                  <a:srgbClr val="282828"/>
                </a:solidFill>
              </a:rPr>
              <a:t>conclusiones</a:t>
            </a:r>
            <a:r>
              <a:rPr lang="es-ES" sz="1750" dirty="0">
                <a:solidFill>
                  <a:srgbClr val="282828"/>
                </a:solidFill>
              </a:rPr>
              <a:t>: esto es lo que pasa</a:t>
            </a:r>
          </a:p>
          <a:p>
            <a:pPr marL="0" indent="0">
              <a:buNone/>
              <a:defRPr sz="2000">
                <a:solidFill>
                  <a:srgbClr val="282828"/>
                </a:solidFill>
              </a:defRPr>
            </a:pPr>
            <a:r>
              <a:rPr lang="es-ES" sz="1750" dirty="0">
                <a:solidFill>
                  <a:srgbClr val="282828"/>
                </a:solidFill>
              </a:rPr>
              <a:t>	</a:t>
            </a:r>
            <a:r>
              <a:rPr lang="es-ES" sz="1750" i="1" dirty="0">
                <a:solidFill>
                  <a:srgbClr val="282828"/>
                </a:solidFill>
              </a:rPr>
              <a:t>La población en España está creciendo, pero cada vez nacen menos niños y 	          hay más población mayor</a:t>
            </a:r>
            <a:endParaRPr lang="es-ES" sz="1750" i="1" dirty="0">
              <a:solidFill>
                <a:srgbClr val="282828"/>
              </a:solidFill>
              <a:ea typeface="Calibri"/>
              <a:cs typeface="Calibri"/>
            </a:endParaRPr>
          </a:p>
          <a:p>
            <a:pPr marL="0" indent="0">
              <a:buNone/>
              <a:defRPr sz="2000">
                <a:solidFill>
                  <a:srgbClr val="282828"/>
                </a:solidFill>
              </a:defRPr>
            </a:pPr>
            <a:r>
              <a:rPr lang="es-ES" sz="1750" i="1" dirty="0">
                <a:solidFill>
                  <a:srgbClr val="282828"/>
                </a:solidFill>
                <a:ea typeface="Calibri"/>
                <a:cs typeface="Calibri"/>
              </a:rPr>
              <a:t>         La red más popular entre los adolescentes es... </a:t>
            </a:r>
          </a:p>
          <a:p>
            <a:pPr marL="0" indent="0">
              <a:buNone/>
              <a:defRPr sz="2000">
                <a:solidFill>
                  <a:srgbClr val="282828"/>
                </a:solidFill>
              </a:defRPr>
            </a:pPr>
            <a:r>
              <a:rPr lang="es-ES" sz="1750" i="1" dirty="0">
                <a:solidFill>
                  <a:srgbClr val="282828"/>
                </a:solidFill>
                <a:ea typeface="Calibri"/>
                <a:cs typeface="Calibri"/>
              </a:rPr>
              <a:t>  </a:t>
            </a:r>
          </a:p>
          <a:p>
            <a:pPr marL="0" indent="0">
              <a:buNone/>
              <a:defRPr sz="2000">
                <a:solidFill>
                  <a:srgbClr val="282828"/>
                </a:solidFill>
              </a:defRPr>
            </a:pPr>
            <a:r>
              <a:rPr lang="es-ES" sz="1750" i="1" dirty="0">
                <a:solidFill>
                  <a:srgbClr val="282828"/>
                </a:solidFill>
                <a:ea typeface="Calibri"/>
                <a:cs typeface="Calibri"/>
              </a:rPr>
              <a:t>  </a:t>
            </a:r>
          </a:p>
        </p:txBody>
      </p:sp>
      <p:sp>
        <p:nvSpPr>
          <p:cNvPr id="8" name="Content Placeholder 2">
            <a:extLst>
              <a:ext uri="{FF2B5EF4-FFF2-40B4-BE49-F238E27FC236}">
                <a16:creationId xmlns:a16="http://schemas.microsoft.com/office/drawing/2014/main" id="{FF00AD99-9B42-4055-BC8C-C0B0AD0027A6}"/>
              </a:ext>
            </a:extLst>
          </p:cNvPr>
          <p:cNvSpPr txBox="1">
            <a:spLocks/>
          </p:cNvSpPr>
          <p:nvPr/>
        </p:nvSpPr>
        <p:spPr>
          <a:xfrm>
            <a:off x="318597" y="3923247"/>
            <a:ext cx="8583735" cy="2951689"/>
          </a:xfrm>
          <a:prstGeom prst="rect">
            <a:avLst/>
          </a:prstGeom>
        </p:spPr>
        <p:txBody>
          <a:bodyPr lIns="45720" tIns="22860" rIns="45720" bIns="2286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defRPr sz="2000">
                <a:solidFill>
                  <a:srgbClr val="282828"/>
                </a:solidFill>
              </a:defRPr>
            </a:pPr>
            <a:r>
              <a:rPr lang="es-ES" sz="1750" dirty="0">
                <a:solidFill>
                  <a:srgbClr val="282828"/>
                </a:solidFill>
              </a:rPr>
              <a:t>🔮 Hacer </a:t>
            </a:r>
            <a:r>
              <a:rPr lang="es-ES" sz="1750" b="1" dirty="0">
                <a:solidFill>
                  <a:srgbClr val="282828"/>
                </a:solidFill>
              </a:rPr>
              <a:t>predicciones</a:t>
            </a:r>
            <a:r>
              <a:rPr lang="es-ES" sz="1750" dirty="0">
                <a:solidFill>
                  <a:srgbClr val="282828"/>
                </a:solidFill>
              </a:rPr>
              <a:t>: ¿qué pasará?</a:t>
            </a:r>
          </a:p>
          <a:p>
            <a:pPr marL="0" indent="0" algn="just">
              <a:buNone/>
              <a:defRPr sz="2000">
                <a:solidFill>
                  <a:srgbClr val="282828"/>
                </a:solidFill>
              </a:defRPr>
            </a:pPr>
            <a:r>
              <a:rPr lang="es-ES" sz="1750" i="1" dirty="0">
                <a:latin typeface="+mj-lt"/>
              </a:rPr>
              <a:t>      En 2050, un 10% de la población será mayor de 80 años y un 3% menor de 4</a:t>
            </a:r>
            <a:endParaRPr lang="es-ES" sz="1750" i="1" dirty="0">
              <a:latin typeface="+mj-lt"/>
              <a:ea typeface="Calibri"/>
              <a:cs typeface="Calibri"/>
            </a:endParaRPr>
          </a:p>
          <a:p>
            <a:pPr algn="just">
              <a:buNone/>
              <a:defRPr sz="2000">
                <a:solidFill>
                  <a:srgbClr val="282828"/>
                </a:solidFill>
              </a:defRPr>
            </a:pPr>
            <a:r>
              <a:rPr lang="es-ES" sz="1750" i="1" dirty="0">
                <a:solidFill>
                  <a:srgbClr val="282828"/>
                </a:solidFill>
                <a:latin typeface="+mj-lt"/>
                <a:ea typeface="Calibri"/>
                <a:cs typeface="Calibri"/>
              </a:rPr>
              <a:t>     En 10 años, el uso de RRSS entre los adolescentes perderá fuerza frente a apps que proporcionan estímulo de juego</a:t>
            </a:r>
            <a:endParaRPr lang="es-ES" sz="1000" dirty="0">
              <a:solidFill>
                <a:srgbClr val="282828"/>
              </a:solidFill>
              <a:latin typeface="+mj-lt"/>
              <a:ea typeface="Calibri"/>
              <a:cs typeface="Calibri"/>
            </a:endParaRPr>
          </a:p>
          <a:p>
            <a:pPr marL="0" indent="0" algn="just">
              <a:buNone/>
              <a:defRPr sz="2000">
                <a:solidFill>
                  <a:srgbClr val="282828"/>
                </a:solidFill>
              </a:defRPr>
            </a:pPr>
            <a:endParaRPr lang="es-ES" sz="1750" i="1" dirty="0">
              <a:solidFill>
                <a:srgbClr val="282828"/>
              </a:solidFill>
              <a:latin typeface="+mj-lt"/>
            </a:endParaRPr>
          </a:p>
          <a:p>
            <a:pPr algn="just">
              <a:defRPr sz="2000">
                <a:solidFill>
                  <a:srgbClr val="282828"/>
                </a:solidFill>
              </a:defRPr>
            </a:pPr>
            <a:r>
              <a:rPr lang="es-ES" sz="1750" dirty="0">
                <a:solidFill>
                  <a:srgbClr val="282828"/>
                </a:solidFill>
              </a:rPr>
              <a:t>📋 Tomar </a:t>
            </a:r>
            <a:r>
              <a:rPr lang="es-ES" sz="1750" b="1" dirty="0">
                <a:solidFill>
                  <a:srgbClr val="282828"/>
                </a:solidFill>
              </a:rPr>
              <a:t>decisiones</a:t>
            </a:r>
            <a:r>
              <a:rPr lang="es-ES" sz="1750" dirty="0">
                <a:solidFill>
                  <a:srgbClr val="282828"/>
                </a:solidFill>
              </a:rPr>
              <a:t>: ¿qué hacemos?</a:t>
            </a:r>
          </a:p>
          <a:p>
            <a:pPr marL="0" indent="0" algn="just">
              <a:buNone/>
              <a:defRPr sz="2000">
                <a:solidFill>
                  <a:srgbClr val="282828"/>
                </a:solidFill>
              </a:defRPr>
            </a:pPr>
            <a:r>
              <a:rPr lang="es-ES" sz="1750" i="1" dirty="0">
                <a:latin typeface="+mj-lt"/>
              </a:rPr>
              <a:t>       Hay que destinar más dinero para residencias de mayores y menos para                 guarderías</a:t>
            </a:r>
            <a:endParaRPr lang="es-ES" sz="1750" i="1" dirty="0">
              <a:latin typeface="+mj-lt"/>
              <a:ea typeface="Calibri"/>
              <a:cs typeface="Calibri"/>
            </a:endParaRPr>
          </a:p>
          <a:p>
            <a:pPr marL="0" indent="0" algn="just">
              <a:buNone/>
              <a:defRPr sz="2000">
                <a:solidFill>
                  <a:srgbClr val="282828"/>
                </a:solidFill>
              </a:defRPr>
            </a:pPr>
            <a:r>
              <a:rPr lang="es-ES" sz="1750" i="1" dirty="0">
                <a:solidFill>
                  <a:srgbClr val="282828"/>
                </a:solidFill>
                <a:latin typeface="+mj-lt"/>
                <a:ea typeface="Calibri"/>
                <a:cs typeface="Calibri"/>
              </a:rPr>
              <a:t>     Hay que desarrollar apps de gamificación sobre contenidos educativos  </a:t>
            </a:r>
          </a:p>
        </p:txBody>
      </p:sp>
    </p:spTree>
    <p:extLst>
      <p:ext uri="{BB962C8B-B14F-4D97-AF65-F5344CB8AC3E}">
        <p14:creationId xmlns:p14="http://schemas.microsoft.com/office/powerpoint/2010/main" val="568665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de medicina comunitaria"/>
          <p:cNvSpPr>
            <a:spLocks noChangeAspect="1" noChangeArrowheads="1"/>
          </p:cNvSpPr>
          <p:nvPr/>
        </p:nvSpPr>
        <p:spPr bwMode="auto">
          <a:xfrm>
            <a:off x="155575" y="-1462088"/>
            <a:ext cx="3810000" cy="3048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493214" y="1333031"/>
            <a:ext cx="8120813" cy="1185189"/>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4000" dirty="0"/>
              <a:t>ESTADÍSTICAS ECONÓMICAS, LABORALES, CULTURALES…</a:t>
            </a:r>
          </a:p>
        </p:txBody>
      </p:sp>
      <p:grpSp>
        <p:nvGrpSpPr>
          <p:cNvPr id="6" name="Grupo 5">
            <a:extLst>
              <a:ext uri="{FF2B5EF4-FFF2-40B4-BE49-F238E27FC236}">
                <a16:creationId xmlns:a16="http://schemas.microsoft.com/office/drawing/2014/main" id="{61036AC8-8556-4E91-8623-2BF2A7714515}"/>
              </a:ext>
            </a:extLst>
          </p:cNvPr>
          <p:cNvGrpSpPr/>
          <p:nvPr/>
        </p:nvGrpSpPr>
        <p:grpSpPr>
          <a:xfrm>
            <a:off x="3474720" y="105643"/>
            <a:ext cx="2194560" cy="1185189"/>
            <a:chOff x="0" y="1795"/>
            <a:chExt cx="2194560" cy="1185189"/>
          </a:xfrm>
        </p:grpSpPr>
        <p:sp>
          <p:nvSpPr>
            <p:cNvPr id="14" name="Rectángulo: esquinas redondeadas 13">
              <a:extLst>
                <a:ext uri="{FF2B5EF4-FFF2-40B4-BE49-F238E27FC236}">
                  <a16:creationId xmlns:a16="http://schemas.microsoft.com/office/drawing/2014/main" id="{8E5BDFA2-A2BF-48CA-894C-F777B0177788}"/>
                </a:ext>
              </a:extLst>
            </p:cNvPr>
            <p:cNvSpPr/>
            <p:nvPr/>
          </p:nvSpPr>
          <p:spPr>
            <a:xfrm>
              <a:off x="0" y="1795"/>
              <a:ext cx="2194560" cy="118518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ángulo: esquinas redondeadas 4">
              <a:extLst>
                <a:ext uri="{FF2B5EF4-FFF2-40B4-BE49-F238E27FC236}">
                  <a16:creationId xmlns:a16="http://schemas.microsoft.com/office/drawing/2014/main" id="{AE092EC3-326F-4277-90E0-EB0DDB5F2A15}"/>
                </a:ext>
              </a:extLst>
            </p:cNvPr>
            <p:cNvSpPr txBox="1"/>
            <p:nvPr/>
          </p:nvSpPr>
          <p:spPr>
            <a:xfrm>
              <a:off x="57856" y="59651"/>
              <a:ext cx="2078848" cy="10694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Qué hacemos</a:t>
              </a:r>
            </a:p>
          </p:txBody>
        </p:sp>
      </p:grpSp>
      <p:sp>
        <p:nvSpPr>
          <p:cNvPr id="2" name="CuadroTexto 1">
            <a:extLst>
              <a:ext uri="{FF2B5EF4-FFF2-40B4-BE49-F238E27FC236}">
                <a16:creationId xmlns:a16="http://schemas.microsoft.com/office/drawing/2014/main" id="{C004C70E-B012-4FCF-8F82-0A8F10BC3A1D}"/>
              </a:ext>
            </a:extLst>
          </p:cNvPr>
          <p:cNvSpPr txBox="1"/>
          <p:nvPr/>
        </p:nvSpPr>
        <p:spPr>
          <a:xfrm>
            <a:off x="2629924" y="74972"/>
            <a:ext cx="441833" cy="1107996"/>
          </a:xfrm>
          <a:prstGeom prst="rect">
            <a:avLst/>
          </a:prstGeom>
          <a:noFill/>
        </p:spPr>
        <p:txBody>
          <a:bodyPr wrap="square" rtlCol="0">
            <a:spAutoFit/>
          </a:bodyPr>
          <a:lstStyle/>
          <a:p>
            <a:r>
              <a:rPr lang="es-ES" sz="6600" dirty="0"/>
              <a:t>¿</a:t>
            </a:r>
          </a:p>
        </p:txBody>
      </p:sp>
      <p:sp>
        <p:nvSpPr>
          <p:cNvPr id="16" name="CuadroTexto 15">
            <a:extLst>
              <a:ext uri="{FF2B5EF4-FFF2-40B4-BE49-F238E27FC236}">
                <a16:creationId xmlns:a16="http://schemas.microsoft.com/office/drawing/2014/main" id="{69756FE5-4F0D-4D0E-BACB-F65FF8318004}"/>
              </a:ext>
            </a:extLst>
          </p:cNvPr>
          <p:cNvSpPr txBox="1"/>
          <p:nvPr/>
        </p:nvSpPr>
        <p:spPr>
          <a:xfrm>
            <a:off x="5998091" y="176901"/>
            <a:ext cx="441833" cy="1107996"/>
          </a:xfrm>
          <a:prstGeom prst="rect">
            <a:avLst/>
          </a:prstGeom>
          <a:noFill/>
        </p:spPr>
        <p:txBody>
          <a:bodyPr wrap="square" rtlCol="0">
            <a:spAutoFit/>
          </a:bodyPr>
          <a:lstStyle/>
          <a:p>
            <a:r>
              <a:rPr lang="es-ES" sz="6600" dirty="0"/>
              <a:t>?</a:t>
            </a:r>
          </a:p>
        </p:txBody>
      </p:sp>
      <p:pic>
        <p:nvPicPr>
          <p:cNvPr id="3" name="Imagen 2">
            <a:extLst>
              <a:ext uri="{FF2B5EF4-FFF2-40B4-BE49-F238E27FC236}">
                <a16:creationId xmlns:a16="http://schemas.microsoft.com/office/drawing/2014/main" id="{BA6B8470-0CAF-422B-BF27-5A8F5C64E415}"/>
              </a:ext>
            </a:extLst>
          </p:cNvPr>
          <p:cNvPicPr>
            <a:picLocks noChangeAspect="1"/>
          </p:cNvPicPr>
          <p:nvPr/>
        </p:nvPicPr>
        <p:blipFill>
          <a:blip r:embed="rId2"/>
          <a:stretch>
            <a:fillRect/>
          </a:stretch>
        </p:blipFill>
        <p:spPr>
          <a:xfrm>
            <a:off x="535026" y="4656073"/>
            <a:ext cx="8097380" cy="2057687"/>
          </a:xfrm>
          <a:prstGeom prst="rect">
            <a:avLst/>
          </a:prstGeom>
        </p:spPr>
      </p:pic>
      <p:pic>
        <p:nvPicPr>
          <p:cNvPr id="17" name="Picture 4" descr="Los jóvenes son convocados a debatir acerca del mundo del trabajo -  Sociedad Uruguaya">
            <a:extLst>
              <a:ext uri="{FF2B5EF4-FFF2-40B4-BE49-F238E27FC236}">
                <a16:creationId xmlns:a16="http://schemas.microsoft.com/office/drawing/2014/main" id="{B00A6DDA-CF74-4A4F-9A05-C20EE4F71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639927"/>
            <a:ext cx="2880320" cy="197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956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0362" y="116632"/>
            <a:ext cx="49685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Contabilidad regional. Algunos resultados</a:t>
            </a:r>
          </a:p>
        </p:txBody>
      </p:sp>
      <p:sp>
        <p:nvSpPr>
          <p:cNvPr id="2" name="Marcador de número de diapositiva 1"/>
          <p:cNvSpPr>
            <a:spLocks noGrp="1"/>
          </p:cNvSpPr>
          <p:nvPr>
            <p:ph type="sldNum" sz="quarter" idx="12"/>
          </p:nvPr>
        </p:nvSpPr>
        <p:spPr/>
        <p:txBody>
          <a:bodyPr/>
          <a:lstStyle/>
          <a:p>
            <a:fld id="{569CE299-2EBC-4FA1-91D4-B74AA17DBDFA}" type="slidenum">
              <a:rPr lang="es-ES" smtClean="0"/>
              <a:t>41</a:t>
            </a:fld>
            <a:endParaRPr lang="es-ES" dirty="0"/>
          </a:p>
        </p:txBody>
      </p:sp>
      <p:graphicFrame>
        <p:nvGraphicFramePr>
          <p:cNvPr id="10" name="Tabla 9">
            <a:extLst>
              <a:ext uri="{FF2B5EF4-FFF2-40B4-BE49-F238E27FC236}">
                <a16:creationId xmlns:a16="http://schemas.microsoft.com/office/drawing/2014/main" id="{8445E256-792B-4E8B-AEA0-962F8AA2490F}"/>
              </a:ext>
            </a:extLst>
          </p:cNvPr>
          <p:cNvGraphicFramePr>
            <a:graphicFrameLocks noGrp="1"/>
          </p:cNvGraphicFramePr>
          <p:nvPr>
            <p:extLst>
              <p:ext uri="{D42A27DB-BD31-4B8C-83A1-F6EECF244321}">
                <p14:modId xmlns:p14="http://schemas.microsoft.com/office/powerpoint/2010/main" val="331088438"/>
              </p:ext>
            </p:extLst>
          </p:nvPr>
        </p:nvGraphicFramePr>
        <p:xfrm>
          <a:off x="5162716" y="136525"/>
          <a:ext cx="3970314" cy="4274743"/>
        </p:xfrm>
        <a:graphic>
          <a:graphicData uri="http://schemas.openxmlformats.org/drawingml/2006/table">
            <a:tbl>
              <a:tblPr/>
              <a:tblGrid>
                <a:gridCol w="2186479">
                  <a:extLst>
                    <a:ext uri="{9D8B030D-6E8A-4147-A177-3AD203B41FA5}">
                      <a16:colId xmlns:a16="http://schemas.microsoft.com/office/drawing/2014/main" val="4212408318"/>
                    </a:ext>
                  </a:extLst>
                </a:gridCol>
                <a:gridCol w="595425">
                  <a:extLst>
                    <a:ext uri="{9D8B030D-6E8A-4147-A177-3AD203B41FA5}">
                      <a16:colId xmlns:a16="http://schemas.microsoft.com/office/drawing/2014/main" val="3244884557"/>
                    </a:ext>
                  </a:extLst>
                </a:gridCol>
                <a:gridCol w="595425">
                  <a:extLst>
                    <a:ext uri="{9D8B030D-6E8A-4147-A177-3AD203B41FA5}">
                      <a16:colId xmlns:a16="http://schemas.microsoft.com/office/drawing/2014/main" val="2829952197"/>
                    </a:ext>
                  </a:extLst>
                </a:gridCol>
                <a:gridCol w="592985">
                  <a:extLst>
                    <a:ext uri="{9D8B030D-6E8A-4147-A177-3AD203B41FA5}">
                      <a16:colId xmlns:a16="http://schemas.microsoft.com/office/drawing/2014/main" val="3153469369"/>
                    </a:ext>
                  </a:extLst>
                </a:gridCol>
              </a:tblGrid>
              <a:tr h="183040">
                <a:tc gridSpan="4">
                  <a:txBody>
                    <a:bodyPr/>
                    <a:lstStyle/>
                    <a:p>
                      <a:pPr algn="ctr" fontAlgn="t"/>
                      <a:r>
                        <a:rPr lang="es-ES" sz="1100" b="1" i="0" u="none" strike="noStrike">
                          <a:solidFill>
                            <a:srgbClr val="003300"/>
                          </a:solidFill>
                          <a:effectLst/>
                          <a:latin typeface="Univers" panose="020B0503020202020204" pitchFamily="34" charset="0"/>
                        </a:rPr>
                        <a:t>PIB per cápita</a:t>
                      </a:r>
                    </a:p>
                  </a:txBody>
                  <a:tcPr marL="7800" marR="7800" marT="7800" marB="0">
                    <a:lnL>
                      <a:noFill/>
                    </a:lnL>
                    <a:lnR>
                      <a:noFill/>
                    </a:lnR>
                    <a:lnT>
                      <a:noFill/>
                    </a:lnT>
                    <a:lnB>
                      <a:noFill/>
                    </a:lnB>
                    <a:solidFill>
                      <a:srgbClr val="DEE7E8"/>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133950054"/>
                  </a:ext>
                </a:extLst>
              </a:tr>
              <a:tr h="183040">
                <a:tc gridSpan="4">
                  <a:txBody>
                    <a:bodyPr/>
                    <a:lstStyle/>
                    <a:p>
                      <a:pPr algn="ctr" fontAlgn="b"/>
                      <a:r>
                        <a:rPr lang="es-ES" sz="1100" b="0" i="0" u="none" strike="noStrike">
                          <a:effectLst/>
                          <a:latin typeface="Univers" panose="020B0503020202020204" pitchFamily="34" charset="0"/>
                        </a:rPr>
                        <a:t>Unidad: Euros</a:t>
                      </a:r>
                    </a:p>
                  </a:txBody>
                  <a:tcPr marL="7800" marR="7800" marT="7800" marB="0" anchor="b">
                    <a:lnL>
                      <a:noFill/>
                    </a:lnL>
                    <a:lnR>
                      <a:noFill/>
                    </a:lnR>
                    <a:lnT>
                      <a:noFill/>
                    </a:lnT>
                    <a:lnB>
                      <a:noFill/>
                    </a:lnB>
                    <a:solidFill>
                      <a:srgbClr val="DEE7E8"/>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550921123"/>
                  </a:ext>
                </a:extLst>
              </a:tr>
              <a:tr h="234291">
                <a:tc rowSpan="2">
                  <a:txBody>
                    <a:bodyPr/>
                    <a:lstStyle/>
                    <a:p>
                      <a:pPr algn="ctr" fontAlgn="ctr"/>
                      <a:r>
                        <a:rPr lang="es-ES" sz="900" b="1" i="0" u="none" strike="noStrike">
                          <a:effectLst/>
                          <a:latin typeface="Univers" panose="020B0503020202020204" pitchFamily="34" charset="0"/>
                        </a:rPr>
                        <a:t>Comunidad Autónoma</a:t>
                      </a:r>
                    </a:p>
                  </a:txBody>
                  <a:tcPr marL="7800" marR="7800" marT="7800" marB="0" anchor="ctr">
                    <a:lnL>
                      <a:noFill/>
                    </a:lnL>
                    <a:lnR>
                      <a:noFill/>
                    </a:lnR>
                    <a:lnT>
                      <a:noFill/>
                    </a:lnT>
                    <a:lnB w="6350" cap="flat" cmpd="sng" algn="ctr">
                      <a:solidFill>
                        <a:srgbClr val="B8CCE4"/>
                      </a:solidFill>
                      <a:prstDash val="dot"/>
                      <a:round/>
                      <a:headEnd type="none" w="med" len="med"/>
                      <a:tailEnd type="none" w="med" len="med"/>
                    </a:lnB>
                    <a:solidFill>
                      <a:srgbClr val="B6C5DF"/>
                    </a:solidFill>
                  </a:tcPr>
                </a:tc>
                <a:tc gridSpan="3">
                  <a:txBody>
                    <a:bodyPr/>
                    <a:lstStyle/>
                    <a:p>
                      <a:pPr algn="ctr" fontAlgn="ctr"/>
                      <a:r>
                        <a:rPr lang="es-ES" sz="900" b="1" i="0" u="none" strike="noStrike">
                          <a:effectLst/>
                          <a:latin typeface="Univers" panose="020B0503020202020204" pitchFamily="34" charset="0"/>
                        </a:rPr>
                        <a:t>2023 (P)</a:t>
                      </a:r>
                    </a:p>
                  </a:txBody>
                  <a:tcPr marL="7800" marR="7800" marT="7800" marB="0" anchor="ctr">
                    <a:lnL>
                      <a:noFill/>
                    </a:lnL>
                    <a:lnR>
                      <a:noFill/>
                    </a:lnR>
                    <a:lnT>
                      <a:noFill/>
                    </a:lnT>
                    <a:lnB>
                      <a:noFill/>
                    </a:lnB>
                    <a:solidFill>
                      <a:srgbClr val="B6C5D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452324862"/>
                  </a:ext>
                </a:extLst>
              </a:tr>
              <a:tr h="389996">
                <a:tc vMerge="1">
                  <a:txBody>
                    <a:bodyPr/>
                    <a:lstStyle/>
                    <a:p>
                      <a:endParaRPr lang="es-ES"/>
                    </a:p>
                  </a:txBody>
                  <a:tcPr/>
                </a:tc>
                <a:tc>
                  <a:txBody>
                    <a:bodyPr/>
                    <a:lstStyle/>
                    <a:p>
                      <a:pPr algn="ctr" fontAlgn="ctr"/>
                      <a:r>
                        <a:rPr lang="es-ES" sz="700" b="1" i="0" u="none" strike="noStrike">
                          <a:effectLst/>
                          <a:latin typeface="Univers" panose="020B0503020202020204" pitchFamily="34" charset="0"/>
                        </a:rPr>
                        <a:t>Valor</a:t>
                      </a:r>
                    </a:p>
                  </a:txBody>
                  <a:tcPr marL="7800" marR="7800" marT="7800" marB="0" anchor="ctr">
                    <a:lnL>
                      <a:noFill/>
                    </a:lnL>
                    <a:lnR>
                      <a:noFill/>
                    </a:lnR>
                    <a:lnT>
                      <a:noFill/>
                    </a:lnT>
                    <a:lnB w="6350" cap="flat" cmpd="sng" algn="ctr">
                      <a:solidFill>
                        <a:srgbClr val="B8CCE4"/>
                      </a:solidFill>
                      <a:prstDash val="dot"/>
                      <a:round/>
                      <a:headEnd type="none" w="med" len="med"/>
                      <a:tailEnd type="none" w="med" len="med"/>
                    </a:lnB>
                    <a:solidFill>
                      <a:srgbClr val="B6C5DF"/>
                    </a:solidFill>
                  </a:tcPr>
                </a:tc>
                <a:tc>
                  <a:txBody>
                    <a:bodyPr/>
                    <a:lstStyle/>
                    <a:p>
                      <a:pPr algn="ctr" fontAlgn="ctr"/>
                      <a:r>
                        <a:rPr lang="es-ES" sz="700" b="1" i="0" u="none" strike="noStrike">
                          <a:effectLst/>
                          <a:latin typeface="Univers" panose="020B0503020202020204" pitchFamily="34" charset="0"/>
                        </a:rPr>
                        <a:t>Índice España = 100</a:t>
                      </a:r>
                    </a:p>
                  </a:txBody>
                  <a:tcPr marL="7800" marR="7800" marT="7800" marB="0" anchor="ctr">
                    <a:lnL>
                      <a:noFill/>
                    </a:lnL>
                    <a:lnR>
                      <a:noFill/>
                    </a:lnR>
                    <a:lnT>
                      <a:noFill/>
                    </a:lnT>
                    <a:lnB w="6350" cap="flat" cmpd="sng" algn="ctr">
                      <a:solidFill>
                        <a:srgbClr val="B8CCE4"/>
                      </a:solidFill>
                      <a:prstDash val="dot"/>
                      <a:round/>
                      <a:headEnd type="none" w="med" len="med"/>
                      <a:tailEnd type="none" w="med" len="med"/>
                    </a:lnB>
                    <a:solidFill>
                      <a:srgbClr val="B6C5DF"/>
                    </a:solidFill>
                  </a:tcPr>
                </a:tc>
                <a:tc>
                  <a:txBody>
                    <a:bodyPr/>
                    <a:lstStyle/>
                    <a:p>
                      <a:pPr algn="ctr" fontAlgn="ctr"/>
                      <a:r>
                        <a:rPr lang="es-ES" sz="700" b="1" i="0" u="none" strike="noStrike">
                          <a:effectLst/>
                          <a:latin typeface="Univers" panose="020B0503020202020204" pitchFamily="34" charset="0"/>
                        </a:rPr>
                        <a:t>Tasa de Variación Interanual</a:t>
                      </a:r>
                    </a:p>
                  </a:txBody>
                  <a:tcPr marL="7800" marR="7800" marT="7800" marB="0" anchor="ctr">
                    <a:lnL>
                      <a:noFill/>
                    </a:lnL>
                    <a:lnR>
                      <a:noFill/>
                    </a:lnR>
                    <a:lnT>
                      <a:noFill/>
                    </a:lnT>
                    <a:lnB w="6350" cap="flat" cmpd="sng" algn="ctr">
                      <a:solidFill>
                        <a:srgbClr val="B8CCE4"/>
                      </a:solidFill>
                      <a:prstDash val="dot"/>
                      <a:round/>
                      <a:headEnd type="none" w="med" len="med"/>
                      <a:tailEnd type="none" w="med" len="med"/>
                    </a:lnB>
                    <a:solidFill>
                      <a:srgbClr val="B6C5DF"/>
                    </a:solidFill>
                  </a:tcPr>
                </a:tc>
                <a:extLst>
                  <a:ext uri="{0D108BD9-81ED-4DB2-BD59-A6C34878D82A}">
                    <a16:rowId xmlns:a16="http://schemas.microsoft.com/office/drawing/2014/main" val="44271376"/>
                  </a:ext>
                </a:extLst>
              </a:tr>
              <a:tr h="146432">
                <a:tc>
                  <a:txBody>
                    <a:bodyPr/>
                    <a:lstStyle/>
                    <a:p>
                      <a:pPr algn="l" fontAlgn="b"/>
                      <a:r>
                        <a:rPr lang="es-ES" sz="900" b="1" i="0" u="none" strike="noStrike">
                          <a:effectLst/>
                          <a:latin typeface="Arial Greek" panose="020B0604020202020204" pitchFamily="34" charset="0"/>
                        </a:rPr>
                        <a:t>ANDALUCÍA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23.165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74,8%</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7,4%</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4075096268"/>
                  </a:ext>
                </a:extLst>
              </a:tr>
              <a:tr h="146432">
                <a:tc>
                  <a:txBody>
                    <a:bodyPr/>
                    <a:lstStyle/>
                    <a:p>
                      <a:pPr algn="l" fontAlgn="b"/>
                      <a:r>
                        <a:rPr lang="es-ES" sz="900" b="1" i="0" u="none" strike="noStrike">
                          <a:effectLst/>
                          <a:latin typeface="Arial Greek" panose="020B0604020202020204" pitchFamily="34" charset="0"/>
                        </a:rPr>
                        <a:t>ARAGÓN</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34.742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112,2%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6,2%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2377759011"/>
                  </a:ext>
                </a:extLst>
              </a:tr>
              <a:tr h="146432">
                <a:tc>
                  <a:txBody>
                    <a:bodyPr/>
                    <a:lstStyle/>
                    <a:p>
                      <a:pPr algn="l" fontAlgn="b"/>
                      <a:r>
                        <a:rPr lang="es-ES" sz="900" b="1" i="0" u="none" strike="noStrike">
                          <a:effectLst/>
                          <a:latin typeface="Arial Greek" panose="020B0604020202020204" pitchFamily="34" charset="0"/>
                        </a:rPr>
                        <a:t>ASTURIAS, PRINCIPADO DE</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28.130</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90,8%</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6,0%</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3580005775"/>
                  </a:ext>
                </a:extLst>
              </a:tr>
              <a:tr h="146432">
                <a:tc>
                  <a:txBody>
                    <a:bodyPr/>
                    <a:lstStyle/>
                    <a:p>
                      <a:pPr algn="l" fontAlgn="b"/>
                      <a:r>
                        <a:rPr lang="es-ES" sz="900" b="1" i="0" u="none" strike="noStrike">
                          <a:effectLst/>
                          <a:latin typeface="Arial Greek" panose="020B0604020202020204" pitchFamily="34" charset="0"/>
                        </a:rPr>
                        <a:t>BALEARS, ILLES</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33.995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109,7%</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9,6%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1516592976"/>
                  </a:ext>
                </a:extLst>
              </a:tr>
              <a:tr h="146432">
                <a:tc>
                  <a:txBody>
                    <a:bodyPr/>
                    <a:lstStyle/>
                    <a:p>
                      <a:pPr algn="l" fontAlgn="b"/>
                      <a:r>
                        <a:rPr lang="es-ES" sz="900" b="1" i="0" u="none" strike="noStrike">
                          <a:effectLst/>
                          <a:latin typeface="Arial Greek" panose="020B0604020202020204" pitchFamily="34" charset="0"/>
                        </a:rPr>
                        <a:t>CANARIAS</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24.256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78,3%</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9,1%</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1300341433"/>
                  </a:ext>
                </a:extLst>
              </a:tr>
              <a:tr h="146432">
                <a:tc>
                  <a:txBody>
                    <a:bodyPr/>
                    <a:lstStyle/>
                    <a:p>
                      <a:pPr algn="l" fontAlgn="b"/>
                      <a:r>
                        <a:rPr lang="es-ES" sz="900" b="1" i="0" u="none" strike="noStrike">
                          <a:effectLst/>
                          <a:latin typeface="Arial Greek" panose="020B0604020202020204" pitchFamily="34" charset="0"/>
                        </a:rPr>
                        <a:t>CANTABRIA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28.392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91,7%</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7,1%</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1889716608"/>
                  </a:ext>
                </a:extLst>
              </a:tr>
              <a:tr h="146432">
                <a:tc>
                  <a:txBody>
                    <a:bodyPr/>
                    <a:lstStyle/>
                    <a:p>
                      <a:pPr algn="l" fontAlgn="b"/>
                      <a:r>
                        <a:rPr lang="es-ES" sz="900" b="1" i="0" u="none" strike="noStrike">
                          <a:effectLst/>
                          <a:latin typeface="Arial Greek" panose="020B0604020202020204" pitchFamily="34" charset="0"/>
                        </a:rPr>
                        <a:t>CASTILLA Y LEÓN</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29.273</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94,5%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6,4%</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406254628"/>
                  </a:ext>
                </a:extLst>
              </a:tr>
              <a:tr h="146432">
                <a:tc>
                  <a:txBody>
                    <a:bodyPr/>
                    <a:lstStyle/>
                    <a:p>
                      <a:pPr algn="l" fontAlgn="b"/>
                      <a:r>
                        <a:rPr lang="es-ES" sz="900" b="1" i="0" u="none" strike="noStrike">
                          <a:effectLst/>
                          <a:latin typeface="Arial Greek" panose="020B0604020202020204" pitchFamily="34" charset="0"/>
                        </a:rPr>
                        <a:t>CASTILLA - LA MANCHA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25.090</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81,0%</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3,9%</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3605395564"/>
                  </a:ext>
                </a:extLst>
              </a:tr>
              <a:tr h="124467">
                <a:tc>
                  <a:txBody>
                    <a:bodyPr/>
                    <a:lstStyle/>
                    <a:p>
                      <a:pPr algn="l" fontAlgn="b"/>
                      <a:r>
                        <a:rPr lang="es-ES" sz="800" b="0" i="0" u="none" strike="noStrike">
                          <a:effectLst/>
                          <a:latin typeface="Univers" panose="020B0503020202020204" pitchFamily="34" charset="0"/>
                        </a:rPr>
                        <a:t>Albacete</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solidFill>
                      <a:srgbClr val="FFFFFF"/>
                    </a:solidFill>
                  </a:tcPr>
                </a:tc>
                <a:tc>
                  <a:txBody>
                    <a:bodyPr/>
                    <a:lstStyle/>
                    <a:p>
                      <a:pPr algn="r" fontAlgn="b"/>
                      <a:r>
                        <a:rPr lang="es-ES" sz="800" b="0" i="0" u="none" strike="noStrike">
                          <a:effectLst/>
                          <a:latin typeface="Arial Greek" panose="020B0604020202020204" pitchFamily="34" charset="0"/>
                        </a:rPr>
                        <a:t>26.488</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85,5%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0" i="0" u="none" strike="noStrike">
                          <a:effectLst/>
                          <a:latin typeface="Arial Greek" panose="020B0604020202020204" pitchFamily="34" charset="0"/>
                        </a:rPr>
                        <a:t>7,5%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794504875"/>
                  </a:ext>
                </a:extLst>
              </a:tr>
              <a:tr h="124467">
                <a:tc>
                  <a:txBody>
                    <a:bodyPr/>
                    <a:lstStyle/>
                    <a:p>
                      <a:pPr algn="l" fontAlgn="b"/>
                      <a:r>
                        <a:rPr lang="es-ES" sz="800" b="0" i="0" u="none" strike="noStrike">
                          <a:effectLst/>
                          <a:latin typeface="Univers" panose="020B0503020202020204" pitchFamily="34" charset="0"/>
                        </a:rPr>
                        <a:t>Ciudad Real</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solidFill>
                      <a:srgbClr val="FFFFFF"/>
                    </a:solidFill>
                  </a:tcPr>
                </a:tc>
                <a:tc>
                  <a:txBody>
                    <a:bodyPr/>
                    <a:lstStyle/>
                    <a:p>
                      <a:pPr algn="r" fontAlgn="b"/>
                      <a:r>
                        <a:rPr lang="es-ES" sz="800" b="0" i="0" u="none" strike="noStrike">
                          <a:effectLst/>
                          <a:latin typeface="Arial Greek" panose="020B0604020202020204" pitchFamily="34" charset="0"/>
                        </a:rPr>
                        <a:t>25.277</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81,6%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0" i="0" u="none" strike="noStrike">
                          <a:effectLst/>
                          <a:latin typeface="Arial Greek" panose="020B0604020202020204" pitchFamily="34" charset="0"/>
                        </a:rPr>
                        <a:t>1,4%</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2745932145"/>
                  </a:ext>
                </a:extLst>
              </a:tr>
              <a:tr h="124467">
                <a:tc>
                  <a:txBody>
                    <a:bodyPr/>
                    <a:lstStyle/>
                    <a:p>
                      <a:pPr algn="l" fontAlgn="b"/>
                      <a:r>
                        <a:rPr lang="es-ES" sz="800" b="0" i="0" u="none" strike="noStrike">
                          <a:effectLst/>
                          <a:latin typeface="Univers" panose="020B0503020202020204" pitchFamily="34" charset="0"/>
                        </a:rPr>
                        <a:t>Cuenca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solidFill>
                      <a:srgbClr val="FFFFFF"/>
                    </a:solidFill>
                  </a:tcPr>
                </a:tc>
                <a:tc>
                  <a:txBody>
                    <a:bodyPr/>
                    <a:lstStyle/>
                    <a:p>
                      <a:pPr algn="r" fontAlgn="b"/>
                      <a:r>
                        <a:rPr lang="es-ES" sz="800" b="0" i="0" u="none" strike="noStrike">
                          <a:effectLst/>
                          <a:latin typeface="Arial Greek" panose="020B0604020202020204" pitchFamily="34" charset="0"/>
                        </a:rPr>
                        <a:t>29.486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95,2%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0" i="0" u="none" strike="noStrike">
                          <a:effectLst/>
                          <a:latin typeface="Arial Greek" panose="020B0604020202020204" pitchFamily="34" charset="0"/>
                        </a:rPr>
                        <a:t>3,2%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4150680631"/>
                  </a:ext>
                </a:extLst>
              </a:tr>
              <a:tr h="124467">
                <a:tc>
                  <a:txBody>
                    <a:bodyPr/>
                    <a:lstStyle/>
                    <a:p>
                      <a:pPr algn="l" fontAlgn="b"/>
                      <a:r>
                        <a:rPr lang="es-ES" sz="800" b="0" i="0" u="none" strike="noStrike">
                          <a:effectLst/>
                          <a:latin typeface="Univers" panose="020B0503020202020204" pitchFamily="34" charset="0"/>
                        </a:rPr>
                        <a:t>Guadalajara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solidFill>
                      <a:srgbClr val="FFFFFF"/>
                    </a:solidFill>
                  </a:tcPr>
                </a:tc>
                <a:tc>
                  <a:txBody>
                    <a:bodyPr/>
                    <a:lstStyle/>
                    <a:p>
                      <a:pPr algn="r" fontAlgn="b"/>
                      <a:r>
                        <a:rPr lang="es-ES" sz="800" b="0" i="0" u="none" strike="noStrike">
                          <a:effectLst/>
                          <a:latin typeface="Arial Greek" panose="020B0604020202020204" pitchFamily="34" charset="0"/>
                        </a:rPr>
                        <a:t>24.774</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80,0%</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0" i="0" u="none" strike="noStrike">
                          <a:effectLst/>
                          <a:latin typeface="Arial Greek" panose="020B0604020202020204" pitchFamily="34" charset="0"/>
                        </a:rPr>
                        <a:t>-0,7%</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298170021"/>
                  </a:ext>
                </a:extLst>
              </a:tr>
              <a:tr h="124467">
                <a:tc>
                  <a:txBody>
                    <a:bodyPr/>
                    <a:lstStyle/>
                    <a:p>
                      <a:pPr algn="l" fontAlgn="b"/>
                      <a:r>
                        <a:rPr lang="es-ES" sz="800" b="0" i="0" u="none" strike="noStrike">
                          <a:effectLst/>
                          <a:latin typeface="Univers" panose="020B0503020202020204" pitchFamily="34" charset="0"/>
                        </a:rPr>
                        <a:t>Toledo</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solidFill>
                      <a:srgbClr val="FFFFFF"/>
                    </a:solidFill>
                  </a:tcPr>
                </a:tc>
                <a:tc>
                  <a:txBody>
                    <a:bodyPr/>
                    <a:lstStyle/>
                    <a:p>
                      <a:pPr algn="r" fontAlgn="b"/>
                      <a:r>
                        <a:rPr lang="es-ES" sz="800" b="0" i="0" u="none" strike="noStrike">
                          <a:effectLst/>
                          <a:latin typeface="Arial Greek" panose="020B0604020202020204" pitchFamily="34" charset="0"/>
                        </a:rPr>
                        <a:t>23.163</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74,8%</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0" i="0" u="none" strike="noStrike">
                          <a:effectLst/>
                          <a:latin typeface="Arial Greek" panose="020B0604020202020204" pitchFamily="34" charset="0"/>
                        </a:rPr>
                        <a:t>5,9%</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3077800593"/>
                  </a:ext>
                </a:extLst>
              </a:tr>
              <a:tr h="146432">
                <a:tc>
                  <a:txBody>
                    <a:bodyPr/>
                    <a:lstStyle/>
                    <a:p>
                      <a:pPr algn="l" fontAlgn="b"/>
                      <a:r>
                        <a:rPr lang="es-ES" sz="900" b="1" i="0" u="none" strike="noStrike">
                          <a:effectLst/>
                          <a:latin typeface="Arial Greek" panose="020B0604020202020204" pitchFamily="34" charset="0"/>
                        </a:rPr>
                        <a:t>CATALUÑA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35.600</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114,9%</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7,7%</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2771407284"/>
                  </a:ext>
                </a:extLst>
              </a:tr>
              <a:tr h="146432">
                <a:tc>
                  <a:txBody>
                    <a:bodyPr/>
                    <a:lstStyle/>
                    <a:p>
                      <a:pPr algn="l" fontAlgn="b"/>
                      <a:r>
                        <a:rPr lang="es-ES" sz="900" b="1" i="0" u="none" strike="noStrike">
                          <a:effectLst/>
                          <a:latin typeface="Arial Greek" panose="020B0604020202020204" pitchFamily="34" charset="0"/>
                        </a:rPr>
                        <a:t>COMUNITAT VALENCIANA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26.512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85,6%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7,3%</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1639572734"/>
                  </a:ext>
                </a:extLst>
              </a:tr>
              <a:tr h="146432">
                <a:tc>
                  <a:txBody>
                    <a:bodyPr/>
                    <a:lstStyle/>
                    <a:p>
                      <a:pPr algn="l" fontAlgn="b"/>
                      <a:r>
                        <a:rPr lang="es-ES" sz="900" b="1" i="0" u="none" strike="noStrike">
                          <a:effectLst/>
                          <a:latin typeface="Arial Greek" panose="020B0604020202020204" pitchFamily="34" charset="0"/>
                        </a:rPr>
                        <a:t>EXTREMADURA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23.891</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77,1%</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7,4%</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2174261997"/>
                  </a:ext>
                </a:extLst>
              </a:tr>
              <a:tr h="146432">
                <a:tc>
                  <a:txBody>
                    <a:bodyPr/>
                    <a:lstStyle/>
                    <a:p>
                      <a:pPr algn="l" fontAlgn="b"/>
                      <a:r>
                        <a:rPr lang="es-ES" sz="900" b="1" i="0" u="none" strike="noStrike">
                          <a:effectLst/>
                          <a:latin typeface="Arial Greek" panose="020B0604020202020204" pitchFamily="34" charset="0"/>
                        </a:rPr>
                        <a:t>GALICIA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28.661</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92,5%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7,9%</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1992844709"/>
                  </a:ext>
                </a:extLst>
              </a:tr>
              <a:tr h="146432">
                <a:tc>
                  <a:txBody>
                    <a:bodyPr/>
                    <a:lstStyle/>
                    <a:p>
                      <a:pPr algn="l" fontAlgn="b"/>
                      <a:r>
                        <a:rPr lang="es-ES" sz="900" b="1" i="0" u="none" strike="noStrike">
                          <a:effectLst/>
                          <a:latin typeface="Arial Greek" panose="020B0604020202020204" pitchFamily="34" charset="0"/>
                        </a:rPr>
                        <a:t>MADRID, COMUNIDAD DE</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42.639</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137,7%</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8,6%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550519084"/>
                  </a:ext>
                </a:extLst>
              </a:tr>
              <a:tr h="146432">
                <a:tc>
                  <a:txBody>
                    <a:bodyPr/>
                    <a:lstStyle/>
                    <a:p>
                      <a:pPr algn="l" fontAlgn="b"/>
                      <a:r>
                        <a:rPr lang="es-ES" sz="900" b="1" i="0" u="none" strike="noStrike">
                          <a:effectLst/>
                          <a:latin typeface="Arial Greek" panose="020B0604020202020204" pitchFamily="34" charset="0"/>
                        </a:rPr>
                        <a:t>MURCIA, REGIÓN DE</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25.536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82,4%</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5,2%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3378242121"/>
                  </a:ext>
                </a:extLst>
              </a:tr>
              <a:tr h="146432">
                <a:tc>
                  <a:txBody>
                    <a:bodyPr/>
                    <a:lstStyle/>
                    <a:p>
                      <a:pPr algn="l" fontAlgn="b"/>
                      <a:r>
                        <a:rPr lang="es-ES" sz="900" b="1" i="0" u="none" strike="noStrike">
                          <a:effectLst/>
                          <a:latin typeface="Arial Greek" panose="020B0604020202020204" pitchFamily="34" charset="0"/>
                        </a:rPr>
                        <a:t>NAVARRA, COMUNIDAD FORAL DE</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36.987</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119,4%</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6,5%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493880859"/>
                  </a:ext>
                </a:extLst>
              </a:tr>
              <a:tr h="146432">
                <a:tc>
                  <a:txBody>
                    <a:bodyPr/>
                    <a:lstStyle/>
                    <a:p>
                      <a:pPr algn="l" fontAlgn="b"/>
                      <a:r>
                        <a:rPr lang="es-ES" sz="900" b="1" i="0" u="none" strike="noStrike">
                          <a:effectLst/>
                          <a:latin typeface="Arial Greek" panose="020B0604020202020204" pitchFamily="34" charset="0"/>
                        </a:rPr>
                        <a:t>PAÍS VASCO</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39.041</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126,0%</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7,6%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B8CCE4"/>
                      </a:solidFill>
                      <a:prstDash val="dot"/>
                      <a:round/>
                      <a:headEnd type="none" w="med" len="med"/>
                      <a:tailEnd type="none" w="med" len="med"/>
                    </a:lnB>
                  </a:tcPr>
                </a:tc>
                <a:extLst>
                  <a:ext uri="{0D108BD9-81ED-4DB2-BD59-A6C34878D82A}">
                    <a16:rowId xmlns:a16="http://schemas.microsoft.com/office/drawing/2014/main" val="1327895134"/>
                  </a:ext>
                </a:extLst>
              </a:tr>
              <a:tr h="146432">
                <a:tc>
                  <a:txBody>
                    <a:bodyPr/>
                    <a:lstStyle/>
                    <a:p>
                      <a:pPr algn="l" fontAlgn="b"/>
                      <a:r>
                        <a:rPr lang="es-ES" sz="900" b="1" i="0" u="none" strike="noStrike">
                          <a:effectLst/>
                          <a:latin typeface="Arial Greek" panose="020B0604020202020204" pitchFamily="34" charset="0"/>
                        </a:rPr>
                        <a:t>RIOJA, LA</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32.412</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104,6%</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6,5%</a:t>
                      </a:r>
                    </a:p>
                  </a:txBody>
                  <a:tcPr marL="7800" marR="7800" marT="7800" marB="0" anchor="b">
                    <a:lnL>
                      <a:noFill/>
                    </a:lnL>
                    <a:lnR>
                      <a:noFill/>
                    </a:lnR>
                    <a:lnT w="6350" cap="flat" cmpd="sng" algn="ctr">
                      <a:solidFill>
                        <a:srgbClr val="B8CCE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455136"/>
                  </a:ext>
                </a:extLst>
              </a:tr>
              <a:tr h="146432">
                <a:tc>
                  <a:txBody>
                    <a:bodyPr/>
                    <a:lstStyle/>
                    <a:p>
                      <a:pPr algn="l" fontAlgn="b"/>
                      <a:r>
                        <a:rPr lang="es-ES" sz="900" b="1" i="0" u="none" strike="noStrike">
                          <a:effectLst/>
                          <a:latin typeface="Arial Greek" panose="020B0604020202020204" pitchFamily="34" charset="0"/>
                        </a:rPr>
                        <a:t>Total Nacional</a:t>
                      </a:r>
                    </a:p>
                  </a:txBody>
                  <a:tcPr marL="7800" marR="7800" marT="78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30.976</a:t>
                      </a:r>
                    </a:p>
                  </a:txBody>
                  <a:tcPr marL="7800" marR="7800" marT="78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effectLst/>
                          <a:latin typeface="Arial Greek" panose="020B0604020202020204" pitchFamily="34" charset="0"/>
                        </a:rPr>
                        <a:t>100,0%</a:t>
                      </a:r>
                    </a:p>
                  </a:txBody>
                  <a:tcPr marL="7800" marR="7800" marT="78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dirty="0">
                          <a:effectLst/>
                          <a:latin typeface="Arial Greek" panose="020B0604020202020204" pitchFamily="34" charset="0"/>
                        </a:rPr>
                        <a:t>7,6%</a:t>
                      </a:r>
                    </a:p>
                  </a:txBody>
                  <a:tcPr marL="7800" marR="7800" marT="78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80733"/>
                  </a:ext>
                </a:extLst>
              </a:tr>
            </a:tbl>
          </a:graphicData>
        </a:graphic>
      </p:graphicFrame>
      <p:graphicFrame>
        <p:nvGraphicFramePr>
          <p:cNvPr id="12" name="Tabla 11">
            <a:extLst>
              <a:ext uri="{FF2B5EF4-FFF2-40B4-BE49-F238E27FC236}">
                <a16:creationId xmlns:a16="http://schemas.microsoft.com/office/drawing/2014/main" id="{1E7A7298-11DB-4ACC-8171-3E79D135A26A}"/>
              </a:ext>
            </a:extLst>
          </p:cNvPr>
          <p:cNvGraphicFramePr>
            <a:graphicFrameLocks noGrp="1"/>
          </p:cNvGraphicFramePr>
          <p:nvPr>
            <p:extLst>
              <p:ext uri="{D42A27DB-BD31-4B8C-83A1-F6EECF244321}">
                <p14:modId xmlns:p14="http://schemas.microsoft.com/office/powerpoint/2010/main" val="218128045"/>
              </p:ext>
            </p:extLst>
          </p:nvPr>
        </p:nvGraphicFramePr>
        <p:xfrm>
          <a:off x="7147873" y="4898284"/>
          <a:ext cx="1789856" cy="323850"/>
        </p:xfrm>
        <a:graphic>
          <a:graphicData uri="http://schemas.openxmlformats.org/drawingml/2006/table">
            <a:tbl>
              <a:tblPr/>
              <a:tblGrid>
                <a:gridCol w="1789856">
                  <a:extLst>
                    <a:ext uri="{9D8B030D-6E8A-4147-A177-3AD203B41FA5}">
                      <a16:colId xmlns:a16="http://schemas.microsoft.com/office/drawing/2014/main" val="3840726334"/>
                    </a:ext>
                  </a:extLst>
                </a:gridCol>
              </a:tblGrid>
              <a:tr h="161925">
                <a:tc>
                  <a:txBody>
                    <a:bodyPr/>
                    <a:lstStyle/>
                    <a:p>
                      <a:pPr algn="l" fontAlgn="b"/>
                      <a:r>
                        <a:rPr lang="es-ES" sz="1000" b="0" i="0" u="none" strike="noStrike" dirty="0">
                          <a:effectLst/>
                          <a:latin typeface="Univers" panose="020B0503020202020204" pitchFamily="34" charset="0"/>
                        </a:rPr>
                        <a:t>(P) Estimación provisional</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4172352160"/>
                  </a:ext>
                </a:extLst>
              </a:tr>
              <a:tr h="161925">
                <a:tc>
                  <a:txBody>
                    <a:bodyPr/>
                    <a:lstStyle/>
                    <a:p>
                      <a:pPr algn="l" fontAlgn="b"/>
                      <a:r>
                        <a:rPr lang="es-ES" sz="1000" b="0" i="0" u="none" strike="noStrike" dirty="0">
                          <a:effectLst/>
                          <a:latin typeface="Univers" panose="020B0503020202020204" pitchFamily="34" charset="0"/>
                        </a:rPr>
                        <a:t>(A) Estimación avance</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173497501"/>
                  </a:ext>
                </a:extLst>
              </a:tr>
            </a:tbl>
          </a:graphicData>
        </a:graphic>
      </p:graphicFrame>
      <p:graphicFrame>
        <p:nvGraphicFramePr>
          <p:cNvPr id="13" name="Gráfico 12">
            <a:extLst>
              <a:ext uri="{FF2B5EF4-FFF2-40B4-BE49-F238E27FC236}">
                <a16:creationId xmlns:a16="http://schemas.microsoft.com/office/drawing/2014/main" id="{2DCC616B-E00B-45F3-BF10-99608F1401C6}"/>
              </a:ext>
            </a:extLst>
          </p:cNvPr>
          <p:cNvGraphicFramePr>
            <a:graphicFrameLocks/>
          </p:cNvGraphicFramePr>
          <p:nvPr>
            <p:extLst>
              <p:ext uri="{D42A27DB-BD31-4B8C-83A1-F6EECF244321}">
                <p14:modId xmlns:p14="http://schemas.microsoft.com/office/powerpoint/2010/main" val="3667238421"/>
              </p:ext>
            </p:extLst>
          </p:nvPr>
        </p:nvGraphicFramePr>
        <p:xfrm>
          <a:off x="32540" y="4149080"/>
          <a:ext cx="6624736" cy="28197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9AA0CA78-DEB3-4FFD-860F-66AD0E793A1A}"/>
              </a:ext>
            </a:extLst>
          </p:cNvPr>
          <p:cNvGraphicFramePr>
            <a:graphicFrameLocks/>
          </p:cNvGraphicFramePr>
          <p:nvPr>
            <p:extLst>
              <p:ext uri="{D42A27DB-BD31-4B8C-83A1-F6EECF244321}">
                <p14:modId xmlns:p14="http://schemas.microsoft.com/office/powerpoint/2010/main" val="1668443443"/>
              </p:ext>
            </p:extLst>
          </p:nvPr>
        </p:nvGraphicFramePr>
        <p:xfrm>
          <a:off x="0" y="495640"/>
          <a:ext cx="5364088" cy="37090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29708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02568" y="126080"/>
            <a:ext cx="8136904" cy="680079"/>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Índice de Precios al Consumo . IPC</a:t>
            </a:r>
          </a:p>
        </p:txBody>
      </p:sp>
      <p:sp>
        <p:nvSpPr>
          <p:cNvPr id="8" name="Marcador de número de diapositiva 7"/>
          <p:cNvSpPr>
            <a:spLocks noGrp="1"/>
          </p:cNvSpPr>
          <p:nvPr>
            <p:ph type="sldNum" sz="quarter" idx="12"/>
          </p:nvPr>
        </p:nvSpPr>
        <p:spPr/>
        <p:txBody>
          <a:bodyPr/>
          <a:lstStyle/>
          <a:p>
            <a:fld id="{569CE299-2EBC-4FA1-91D4-B74AA17DBDFA}" type="slidenum">
              <a:rPr lang="es-ES" smtClean="0"/>
              <a:t>42</a:t>
            </a:fld>
            <a:endParaRPr lang="es-ES" dirty="0"/>
          </a:p>
        </p:txBody>
      </p:sp>
      <p:graphicFrame>
        <p:nvGraphicFramePr>
          <p:cNvPr id="5" name="Gráfico 4">
            <a:extLst>
              <a:ext uri="{FF2B5EF4-FFF2-40B4-BE49-F238E27FC236}">
                <a16:creationId xmlns:a16="http://schemas.microsoft.com/office/drawing/2014/main" id="{3A51505C-5C5B-4ECE-B7F4-DEB4FE55037B}"/>
              </a:ext>
            </a:extLst>
          </p:cNvPr>
          <p:cNvGraphicFramePr>
            <a:graphicFrameLocks/>
          </p:cNvGraphicFramePr>
          <p:nvPr>
            <p:extLst>
              <p:ext uri="{D42A27DB-BD31-4B8C-83A1-F6EECF244321}">
                <p14:modId xmlns:p14="http://schemas.microsoft.com/office/powerpoint/2010/main" val="1860211046"/>
              </p:ext>
            </p:extLst>
          </p:nvPr>
        </p:nvGraphicFramePr>
        <p:xfrm>
          <a:off x="526241" y="993496"/>
          <a:ext cx="6099483" cy="27522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79BCCE15-66D8-4592-8F05-30F2B611B0EF}"/>
              </a:ext>
            </a:extLst>
          </p:cNvPr>
          <p:cNvGraphicFramePr>
            <a:graphicFrameLocks/>
          </p:cNvGraphicFramePr>
          <p:nvPr>
            <p:extLst>
              <p:ext uri="{D42A27DB-BD31-4B8C-83A1-F6EECF244321}">
                <p14:modId xmlns:p14="http://schemas.microsoft.com/office/powerpoint/2010/main" val="996874463"/>
              </p:ext>
            </p:extLst>
          </p:nvPr>
        </p:nvGraphicFramePr>
        <p:xfrm>
          <a:off x="4283968" y="3807320"/>
          <a:ext cx="4569075" cy="2939065"/>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4735EE62-7955-4B84-B8A1-E1730515DAF8}"/>
              </a:ext>
            </a:extLst>
          </p:cNvPr>
          <p:cNvSpPr txBox="1"/>
          <p:nvPr/>
        </p:nvSpPr>
        <p:spPr>
          <a:xfrm>
            <a:off x="0" y="4910397"/>
            <a:ext cx="4027519" cy="954107"/>
          </a:xfrm>
          <a:prstGeom prst="rect">
            <a:avLst/>
          </a:prstGeom>
          <a:noFill/>
        </p:spPr>
        <p:txBody>
          <a:bodyPr wrap="square" rtlCol="0">
            <a:spAutoFit/>
          </a:bodyPr>
          <a:lstStyle/>
          <a:p>
            <a:r>
              <a:rPr lang="es-ES" sz="1400" dirty="0"/>
              <a:t>Método: encuesta sobre una muestra (cesta de la compra) sobre la que se elabora un Índice (Laspeyres). Lo que se conoce normalmente como IPC, en realidad es la variación interanual del mismo.</a:t>
            </a:r>
          </a:p>
        </p:txBody>
      </p:sp>
      <p:sp>
        <p:nvSpPr>
          <p:cNvPr id="2" name="CuadroTexto 1">
            <a:extLst>
              <a:ext uri="{FF2B5EF4-FFF2-40B4-BE49-F238E27FC236}">
                <a16:creationId xmlns:a16="http://schemas.microsoft.com/office/drawing/2014/main" id="{D6CFB7A2-506D-4384-9ABC-7EA8E954DFD9}"/>
              </a:ext>
            </a:extLst>
          </p:cNvPr>
          <p:cNvSpPr txBox="1"/>
          <p:nvPr/>
        </p:nvSpPr>
        <p:spPr>
          <a:xfrm>
            <a:off x="486773" y="3827047"/>
            <a:ext cx="936104" cy="276999"/>
          </a:xfrm>
          <a:prstGeom prst="rect">
            <a:avLst/>
          </a:prstGeom>
          <a:noFill/>
        </p:spPr>
        <p:txBody>
          <a:bodyPr wrap="square" rtlCol="0">
            <a:spAutoFit/>
          </a:bodyPr>
          <a:lstStyle/>
          <a:p>
            <a:r>
              <a:rPr lang="es-ES" sz="1200" dirty="0"/>
              <a:t>Fuente: INE</a:t>
            </a:r>
          </a:p>
        </p:txBody>
      </p:sp>
    </p:spTree>
    <p:extLst>
      <p:ext uri="{BB962C8B-B14F-4D97-AF65-F5344CB8AC3E}">
        <p14:creationId xmlns:p14="http://schemas.microsoft.com/office/powerpoint/2010/main" val="15783084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6611" y="1529100"/>
            <a:ext cx="7461773"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HAY 3 APROXIMACIONES (COMPLEMENTARIAS) DESDE LA INFORMACIÓN ESTADÍSTICA</a:t>
            </a:r>
          </a:p>
        </p:txBody>
      </p:sp>
      <p:sp>
        <p:nvSpPr>
          <p:cNvPr id="3" name="Rectángulo 2"/>
          <p:cNvSpPr/>
          <p:nvPr/>
        </p:nvSpPr>
        <p:spPr>
          <a:xfrm>
            <a:off x="594644" y="2445317"/>
            <a:ext cx="2344518" cy="10081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Encuesta de Población Activa</a:t>
            </a:r>
          </a:p>
        </p:txBody>
      </p:sp>
      <p:sp>
        <p:nvSpPr>
          <p:cNvPr id="4" name="Rectángulo 3"/>
          <p:cNvSpPr/>
          <p:nvPr/>
        </p:nvSpPr>
        <p:spPr>
          <a:xfrm>
            <a:off x="566612" y="3908627"/>
            <a:ext cx="2344518" cy="10081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Afiliación a la Seguridad Social</a:t>
            </a:r>
          </a:p>
        </p:txBody>
      </p:sp>
      <p:sp>
        <p:nvSpPr>
          <p:cNvPr id="5" name="Rectángulo 4"/>
          <p:cNvSpPr/>
          <p:nvPr/>
        </p:nvSpPr>
        <p:spPr>
          <a:xfrm>
            <a:off x="566612" y="5338249"/>
            <a:ext cx="2344518" cy="10081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Empleo en términos de Contabilidad Nacional</a:t>
            </a:r>
          </a:p>
        </p:txBody>
      </p:sp>
      <p:sp>
        <p:nvSpPr>
          <p:cNvPr id="10" name="Rectángulo 9"/>
          <p:cNvSpPr/>
          <p:nvPr/>
        </p:nvSpPr>
        <p:spPr>
          <a:xfrm>
            <a:off x="5355087" y="5327302"/>
            <a:ext cx="2628292" cy="97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u="sng" dirty="0"/>
              <a:t>Estimación</a:t>
            </a:r>
            <a:r>
              <a:rPr lang="es-ES" dirty="0"/>
              <a:t>. </a:t>
            </a:r>
          </a:p>
          <a:p>
            <a:pPr algn="ctr"/>
            <a:r>
              <a:rPr lang="es-ES" dirty="0"/>
              <a:t>Media del año</a:t>
            </a:r>
          </a:p>
          <a:p>
            <a:pPr algn="ctr"/>
            <a:r>
              <a:rPr lang="es-ES" b="1" dirty="0">
                <a:ln w="6600">
                  <a:solidFill>
                    <a:schemeClr val="accent2"/>
                  </a:solidFill>
                  <a:prstDash val="solid"/>
                </a:ln>
                <a:solidFill>
                  <a:srgbClr val="FFFFFF"/>
                </a:solidFill>
                <a:effectLst>
                  <a:outerShdw dist="38100" dir="2700000" algn="tl" rotWithShape="0">
                    <a:schemeClr val="accent2"/>
                  </a:outerShdw>
                </a:effectLst>
              </a:rPr>
              <a:t>712.700</a:t>
            </a:r>
            <a:r>
              <a:rPr lang="es-ES" dirty="0"/>
              <a:t> </a:t>
            </a:r>
          </a:p>
        </p:txBody>
      </p:sp>
      <p:sp>
        <p:nvSpPr>
          <p:cNvPr id="11" name="Rectángulo 10"/>
          <p:cNvSpPr/>
          <p:nvPr/>
        </p:nvSpPr>
        <p:spPr>
          <a:xfrm>
            <a:off x="5332532" y="3786315"/>
            <a:ext cx="2628292" cy="1050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u="sng" dirty="0"/>
              <a:t>Registro administrativo</a:t>
            </a:r>
            <a:r>
              <a:rPr lang="es-ES" dirty="0"/>
              <a:t>. </a:t>
            </a:r>
          </a:p>
          <a:p>
            <a:pPr algn="ctr"/>
            <a:r>
              <a:rPr lang="es-ES" dirty="0"/>
              <a:t>Media del mes</a:t>
            </a:r>
          </a:p>
          <a:p>
            <a:pPr algn="ctr"/>
            <a:r>
              <a:rPr lang="es-ES" dirty="0"/>
              <a:t>y a final del mes</a:t>
            </a:r>
          </a:p>
          <a:p>
            <a:pPr algn="ctr"/>
            <a:r>
              <a:rPr lang="es-ES" b="1" dirty="0">
                <a:ln w="6600">
                  <a:solidFill>
                    <a:schemeClr val="accent2"/>
                  </a:solidFill>
                  <a:prstDash val="solid"/>
                </a:ln>
                <a:solidFill>
                  <a:srgbClr val="FFFFFF"/>
                </a:solidFill>
                <a:effectLst>
                  <a:outerShdw dist="38100" dir="2700000" algn="tl" rotWithShape="0">
                    <a:schemeClr val="accent2"/>
                  </a:outerShdw>
                </a:effectLst>
              </a:rPr>
              <a:t>704.400</a:t>
            </a:r>
          </a:p>
        </p:txBody>
      </p:sp>
      <p:sp>
        <p:nvSpPr>
          <p:cNvPr id="12" name="Rectángulo 11"/>
          <p:cNvSpPr/>
          <p:nvPr/>
        </p:nvSpPr>
        <p:spPr>
          <a:xfrm>
            <a:off x="5364088" y="2476290"/>
            <a:ext cx="2610290" cy="1004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u="sng" dirty="0"/>
              <a:t>Encuesta</a:t>
            </a:r>
            <a:r>
              <a:rPr lang="es-ES" dirty="0"/>
              <a:t> a día determinado</a:t>
            </a:r>
          </a:p>
          <a:p>
            <a:pPr algn="ctr"/>
            <a:r>
              <a:rPr lang="es-ES" b="1" dirty="0">
                <a:ln w="6600">
                  <a:solidFill>
                    <a:schemeClr val="accent2"/>
                  </a:solidFill>
                  <a:prstDash val="solid"/>
                </a:ln>
                <a:solidFill>
                  <a:srgbClr val="FFFFFF"/>
                </a:solidFill>
                <a:effectLst>
                  <a:outerShdw dist="38100" dir="2700000" algn="tl" rotWithShape="0">
                    <a:schemeClr val="accent2"/>
                  </a:outerShdw>
                </a:effectLst>
              </a:rPr>
              <a:t>821.900</a:t>
            </a:r>
          </a:p>
        </p:txBody>
      </p:sp>
      <p:sp>
        <p:nvSpPr>
          <p:cNvPr id="6" name="Marcador de número de diapositiva 5"/>
          <p:cNvSpPr>
            <a:spLocks noGrp="1"/>
          </p:cNvSpPr>
          <p:nvPr>
            <p:ph type="sldNum" sz="quarter" idx="12"/>
          </p:nvPr>
        </p:nvSpPr>
        <p:spPr/>
        <p:txBody>
          <a:bodyPr/>
          <a:lstStyle/>
          <a:p>
            <a:fld id="{569CE299-2EBC-4FA1-91D4-B74AA17DBDFA}" type="slidenum">
              <a:rPr lang="es-ES" smtClean="0"/>
              <a:t>43</a:t>
            </a:fld>
            <a:endParaRPr lang="es-ES" dirty="0"/>
          </a:p>
        </p:txBody>
      </p:sp>
      <p:sp>
        <p:nvSpPr>
          <p:cNvPr id="14" name="CuadroTexto 13">
            <a:extLst>
              <a:ext uri="{FF2B5EF4-FFF2-40B4-BE49-F238E27FC236}">
                <a16:creationId xmlns:a16="http://schemas.microsoft.com/office/drawing/2014/main" id="{4D45FFED-FDD8-4A34-A633-6697173FFCD9}"/>
              </a:ext>
            </a:extLst>
          </p:cNvPr>
          <p:cNvSpPr txBox="1"/>
          <p:nvPr/>
        </p:nvSpPr>
        <p:spPr>
          <a:xfrm>
            <a:off x="395536" y="226442"/>
            <a:ext cx="7916416" cy="973822"/>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¿CUÁNTOS OCUPADOS HAY EN CLM?</a:t>
            </a:r>
          </a:p>
        </p:txBody>
      </p:sp>
      <p:sp>
        <p:nvSpPr>
          <p:cNvPr id="8" name="Flecha: a la derecha 7">
            <a:extLst>
              <a:ext uri="{FF2B5EF4-FFF2-40B4-BE49-F238E27FC236}">
                <a16:creationId xmlns:a16="http://schemas.microsoft.com/office/drawing/2014/main" id="{5C12C00E-36E2-4856-8861-A0E8612DD470}"/>
              </a:ext>
            </a:extLst>
          </p:cNvPr>
          <p:cNvSpPr/>
          <p:nvPr/>
        </p:nvSpPr>
        <p:spPr>
          <a:xfrm>
            <a:off x="3203848" y="2852936"/>
            <a:ext cx="19442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a la derecha 16">
            <a:extLst>
              <a:ext uri="{FF2B5EF4-FFF2-40B4-BE49-F238E27FC236}">
                <a16:creationId xmlns:a16="http://schemas.microsoft.com/office/drawing/2014/main" id="{38801F82-12DF-4B49-AB45-9974C4DC6777}"/>
              </a:ext>
            </a:extLst>
          </p:cNvPr>
          <p:cNvSpPr/>
          <p:nvPr/>
        </p:nvSpPr>
        <p:spPr>
          <a:xfrm>
            <a:off x="3203848" y="4167597"/>
            <a:ext cx="19442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a la derecha 17">
            <a:extLst>
              <a:ext uri="{FF2B5EF4-FFF2-40B4-BE49-F238E27FC236}">
                <a16:creationId xmlns:a16="http://schemas.microsoft.com/office/drawing/2014/main" id="{BDAEB102-813A-4605-A035-43C08C80E5F6}"/>
              </a:ext>
            </a:extLst>
          </p:cNvPr>
          <p:cNvSpPr/>
          <p:nvPr/>
        </p:nvSpPr>
        <p:spPr>
          <a:xfrm>
            <a:off x="3205821" y="5672392"/>
            <a:ext cx="19442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668862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74294FD-7911-4C43-89C8-846F179A02D5}"/>
              </a:ext>
            </a:extLst>
          </p:cNvPr>
          <p:cNvSpPr>
            <a:spLocks noGrp="1"/>
          </p:cNvSpPr>
          <p:nvPr>
            <p:ph type="sldNum" sz="quarter" idx="12"/>
          </p:nvPr>
        </p:nvSpPr>
        <p:spPr/>
        <p:txBody>
          <a:bodyPr/>
          <a:lstStyle/>
          <a:p>
            <a:fld id="{569CE299-2EBC-4FA1-91D4-B74AA17DBDFA}" type="slidenum">
              <a:rPr lang="es-ES" smtClean="0"/>
              <a:t>44</a:t>
            </a:fld>
            <a:endParaRPr lang="es-ES" dirty="0"/>
          </a:p>
        </p:txBody>
      </p:sp>
      <p:pic>
        <p:nvPicPr>
          <p:cNvPr id="3" name="Imagen 2">
            <a:extLst>
              <a:ext uri="{FF2B5EF4-FFF2-40B4-BE49-F238E27FC236}">
                <a16:creationId xmlns:a16="http://schemas.microsoft.com/office/drawing/2014/main" id="{89431E84-255D-457A-92FA-961320DC3D82}"/>
              </a:ext>
            </a:extLst>
          </p:cNvPr>
          <p:cNvPicPr>
            <a:picLocks noChangeAspect="1"/>
          </p:cNvPicPr>
          <p:nvPr/>
        </p:nvPicPr>
        <p:blipFill>
          <a:blip r:embed="rId2"/>
          <a:stretch>
            <a:fillRect/>
          </a:stretch>
        </p:blipFill>
        <p:spPr>
          <a:xfrm>
            <a:off x="197187" y="699322"/>
            <a:ext cx="3879633" cy="2444810"/>
          </a:xfrm>
          <a:prstGeom prst="rect">
            <a:avLst/>
          </a:prstGeom>
        </p:spPr>
      </p:pic>
      <p:pic>
        <p:nvPicPr>
          <p:cNvPr id="6" name="Imagen 5">
            <a:extLst>
              <a:ext uri="{FF2B5EF4-FFF2-40B4-BE49-F238E27FC236}">
                <a16:creationId xmlns:a16="http://schemas.microsoft.com/office/drawing/2014/main" id="{4F2CF2F8-ECFF-474D-83E3-A6392F90E6A7}"/>
              </a:ext>
            </a:extLst>
          </p:cNvPr>
          <p:cNvPicPr>
            <a:picLocks noChangeAspect="1"/>
          </p:cNvPicPr>
          <p:nvPr/>
        </p:nvPicPr>
        <p:blipFill>
          <a:blip r:embed="rId3"/>
          <a:stretch>
            <a:fillRect/>
          </a:stretch>
        </p:blipFill>
        <p:spPr>
          <a:xfrm>
            <a:off x="4794841" y="859073"/>
            <a:ext cx="3952973" cy="2444810"/>
          </a:xfrm>
          <a:prstGeom prst="rect">
            <a:avLst/>
          </a:prstGeom>
        </p:spPr>
      </p:pic>
      <p:pic>
        <p:nvPicPr>
          <p:cNvPr id="7" name="Imagen 6">
            <a:extLst>
              <a:ext uri="{FF2B5EF4-FFF2-40B4-BE49-F238E27FC236}">
                <a16:creationId xmlns:a16="http://schemas.microsoft.com/office/drawing/2014/main" id="{EF6D182C-8F55-4D26-9E00-DFDC15F2E9A7}"/>
              </a:ext>
            </a:extLst>
          </p:cNvPr>
          <p:cNvPicPr>
            <a:picLocks noChangeAspect="1"/>
          </p:cNvPicPr>
          <p:nvPr/>
        </p:nvPicPr>
        <p:blipFill>
          <a:blip r:embed="rId4"/>
          <a:stretch>
            <a:fillRect/>
          </a:stretch>
        </p:blipFill>
        <p:spPr>
          <a:xfrm>
            <a:off x="2609099" y="3172314"/>
            <a:ext cx="3832388" cy="2363689"/>
          </a:xfrm>
          <a:prstGeom prst="rect">
            <a:avLst/>
          </a:prstGeom>
        </p:spPr>
      </p:pic>
      <p:pic>
        <p:nvPicPr>
          <p:cNvPr id="8" name="Imagen 7">
            <a:extLst>
              <a:ext uri="{FF2B5EF4-FFF2-40B4-BE49-F238E27FC236}">
                <a16:creationId xmlns:a16="http://schemas.microsoft.com/office/drawing/2014/main" id="{E5CD8890-2668-49C0-9FB3-278B6EAB898B}"/>
              </a:ext>
            </a:extLst>
          </p:cNvPr>
          <p:cNvPicPr>
            <a:picLocks noChangeAspect="1"/>
          </p:cNvPicPr>
          <p:nvPr/>
        </p:nvPicPr>
        <p:blipFill>
          <a:blip r:embed="rId5"/>
          <a:stretch>
            <a:fillRect/>
          </a:stretch>
        </p:blipFill>
        <p:spPr>
          <a:xfrm>
            <a:off x="3079946" y="5913537"/>
            <a:ext cx="3067478" cy="962159"/>
          </a:xfrm>
          <a:prstGeom prst="rect">
            <a:avLst/>
          </a:prstGeom>
        </p:spPr>
      </p:pic>
      <p:pic>
        <p:nvPicPr>
          <p:cNvPr id="9" name="Imagen 8">
            <a:extLst>
              <a:ext uri="{FF2B5EF4-FFF2-40B4-BE49-F238E27FC236}">
                <a16:creationId xmlns:a16="http://schemas.microsoft.com/office/drawing/2014/main" id="{5512E3CF-DFCB-40BE-9F4F-20DF2AF2C971}"/>
              </a:ext>
            </a:extLst>
          </p:cNvPr>
          <p:cNvPicPr>
            <a:picLocks noChangeAspect="1"/>
          </p:cNvPicPr>
          <p:nvPr/>
        </p:nvPicPr>
        <p:blipFill>
          <a:blip r:embed="rId6"/>
          <a:stretch>
            <a:fillRect/>
          </a:stretch>
        </p:blipFill>
        <p:spPr>
          <a:xfrm>
            <a:off x="3484115" y="5576414"/>
            <a:ext cx="2181529" cy="323895"/>
          </a:xfrm>
          <a:prstGeom prst="rect">
            <a:avLst/>
          </a:prstGeom>
        </p:spPr>
      </p:pic>
      <p:pic>
        <p:nvPicPr>
          <p:cNvPr id="10" name="Imagen 9">
            <a:extLst>
              <a:ext uri="{FF2B5EF4-FFF2-40B4-BE49-F238E27FC236}">
                <a16:creationId xmlns:a16="http://schemas.microsoft.com/office/drawing/2014/main" id="{0716FED4-2D0C-402F-85A0-428030BCFF56}"/>
              </a:ext>
            </a:extLst>
          </p:cNvPr>
          <p:cNvPicPr>
            <a:picLocks noChangeAspect="1"/>
          </p:cNvPicPr>
          <p:nvPr/>
        </p:nvPicPr>
        <p:blipFill>
          <a:blip r:embed="rId7"/>
          <a:stretch>
            <a:fillRect/>
          </a:stretch>
        </p:blipFill>
        <p:spPr>
          <a:xfrm>
            <a:off x="116301" y="5969901"/>
            <a:ext cx="2991267" cy="885949"/>
          </a:xfrm>
          <a:prstGeom prst="rect">
            <a:avLst/>
          </a:prstGeom>
        </p:spPr>
      </p:pic>
      <p:pic>
        <p:nvPicPr>
          <p:cNvPr id="11" name="Imagen 10">
            <a:extLst>
              <a:ext uri="{FF2B5EF4-FFF2-40B4-BE49-F238E27FC236}">
                <a16:creationId xmlns:a16="http://schemas.microsoft.com/office/drawing/2014/main" id="{4A24C3AC-DA11-40E5-9C0A-867895FF6E9F}"/>
              </a:ext>
            </a:extLst>
          </p:cNvPr>
          <p:cNvPicPr>
            <a:picLocks noChangeAspect="1"/>
          </p:cNvPicPr>
          <p:nvPr/>
        </p:nvPicPr>
        <p:blipFill>
          <a:blip r:embed="rId8"/>
          <a:stretch>
            <a:fillRect/>
          </a:stretch>
        </p:blipFill>
        <p:spPr>
          <a:xfrm>
            <a:off x="420606" y="5608297"/>
            <a:ext cx="2295845" cy="333422"/>
          </a:xfrm>
          <a:prstGeom prst="rect">
            <a:avLst/>
          </a:prstGeom>
        </p:spPr>
      </p:pic>
      <p:pic>
        <p:nvPicPr>
          <p:cNvPr id="12" name="Imagen 11">
            <a:extLst>
              <a:ext uri="{FF2B5EF4-FFF2-40B4-BE49-F238E27FC236}">
                <a16:creationId xmlns:a16="http://schemas.microsoft.com/office/drawing/2014/main" id="{EDE053EA-CAE2-4A60-8010-F54145EF7089}"/>
              </a:ext>
            </a:extLst>
          </p:cNvPr>
          <p:cNvPicPr>
            <a:picLocks noChangeAspect="1"/>
          </p:cNvPicPr>
          <p:nvPr/>
        </p:nvPicPr>
        <p:blipFill>
          <a:blip r:embed="rId9"/>
          <a:stretch>
            <a:fillRect/>
          </a:stretch>
        </p:blipFill>
        <p:spPr>
          <a:xfrm>
            <a:off x="6308034" y="5941719"/>
            <a:ext cx="2838846" cy="828791"/>
          </a:xfrm>
          <a:prstGeom prst="rect">
            <a:avLst/>
          </a:prstGeom>
        </p:spPr>
      </p:pic>
      <p:pic>
        <p:nvPicPr>
          <p:cNvPr id="13" name="Imagen 12">
            <a:extLst>
              <a:ext uri="{FF2B5EF4-FFF2-40B4-BE49-F238E27FC236}">
                <a16:creationId xmlns:a16="http://schemas.microsoft.com/office/drawing/2014/main" id="{48E534B4-EBCC-4047-B256-10606C3D6B5D}"/>
              </a:ext>
            </a:extLst>
          </p:cNvPr>
          <p:cNvPicPr>
            <a:picLocks noChangeAspect="1"/>
          </p:cNvPicPr>
          <p:nvPr/>
        </p:nvPicPr>
        <p:blipFill>
          <a:blip r:embed="rId10"/>
          <a:stretch>
            <a:fillRect/>
          </a:stretch>
        </p:blipFill>
        <p:spPr>
          <a:xfrm>
            <a:off x="6512850" y="5541590"/>
            <a:ext cx="2429214" cy="352474"/>
          </a:xfrm>
          <a:prstGeom prst="rect">
            <a:avLst/>
          </a:prstGeom>
        </p:spPr>
      </p:pic>
      <p:pic>
        <p:nvPicPr>
          <p:cNvPr id="3074" name="Picture 2" descr="La Moncloa. 29/07/2021. La ocupación crece en 464.900 personas en el ...">
            <a:extLst>
              <a:ext uri="{FF2B5EF4-FFF2-40B4-BE49-F238E27FC236}">
                <a16:creationId xmlns:a16="http://schemas.microsoft.com/office/drawing/2014/main" id="{7DB31DC2-42E2-423C-9EAC-7C3CE6E4BAF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59405" y="55953"/>
            <a:ext cx="1434829" cy="95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532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7504" y="30817"/>
            <a:ext cx="8928992" cy="661879"/>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400" dirty="0"/>
              <a:t>INFORMACIÓN MUNICIPAL EN LA WEB DE ESTADÍSTICA DE CLM</a:t>
            </a:r>
          </a:p>
        </p:txBody>
      </p:sp>
      <p:sp>
        <p:nvSpPr>
          <p:cNvPr id="2" name="Marcador de número de diapositiva 1"/>
          <p:cNvSpPr>
            <a:spLocks noGrp="1"/>
          </p:cNvSpPr>
          <p:nvPr>
            <p:ph type="sldNum" sz="quarter" idx="12"/>
          </p:nvPr>
        </p:nvSpPr>
        <p:spPr/>
        <p:txBody>
          <a:bodyPr/>
          <a:lstStyle/>
          <a:p>
            <a:fld id="{569CE299-2EBC-4FA1-91D4-B74AA17DBDFA}" type="slidenum">
              <a:rPr lang="es-ES" smtClean="0"/>
              <a:t>45</a:t>
            </a:fld>
            <a:endParaRPr lang="es-ES" dirty="0"/>
          </a:p>
        </p:txBody>
      </p:sp>
      <p:pic>
        <p:nvPicPr>
          <p:cNvPr id="4" name="Imagen 3">
            <a:extLst>
              <a:ext uri="{FF2B5EF4-FFF2-40B4-BE49-F238E27FC236}">
                <a16:creationId xmlns:a16="http://schemas.microsoft.com/office/drawing/2014/main" id="{1951705B-48DE-4C38-B92C-B285A54EF315}"/>
              </a:ext>
            </a:extLst>
          </p:cNvPr>
          <p:cNvPicPr>
            <a:picLocks noChangeAspect="1"/>
          </p:cNvPicPr>
          <p:nvPr/>
        </p:nvPicPr>
        <p:blipFill>
          <a:blip r:embed="rId2"/>
          <a:stretch>
            <a:fillRect/>
          </a:stretch>
        </p:blipFill>
        <p:spPr>
          <a:xfrm>
            <a:off x="107504" y="908720"/>
            <a:ext cx="6336704" cy="4115396"/>
          </a:xfrm>
          <a:prstGeom prst="rect">
            <a:avLst/>
          </a:prstGeom>
        </p:spPr>
      </p:pic>
      <p:pic>
        <p:nvPicPr>
          <p:cNvPr id="7" name="Imagen 6">
            <a:extLst>
              <a:ext uri="{FF2B5EF4-FFF2-40B4-BE49-F238E27FC236}">
                <a16:creationId xmlns:a16="http://schemas.microsoft.com/office/drawing/2014/main" id="{37404994-F99E-4394-AE12-EB4E0D8E55B0}"/>
              </a:ext>
            </a:extLst>
          </p:cNvPr>
          <p:cNvPicPr>
            <a:picLocks noChangeAspect="1"/>
          </p:cNvPicPr>
          <p:nvPr/>
        </p:nvPicPr>
        <p:blipFill>
          <a:blip r:embed="rId3"/>
          <a:stretch>
            <a:fillRect/>
          </a:stretch>
        </p:blipFill>
        <p:spPr>
          <a:xfrm>
            <a:off x="2541009" y="3560054"/>
            <a:ext cx="6273766" cy="3297946"/>
          </a:xfrm>
          <a:prstGeom prst="rect">
            <a:avLst/>
          </a:prstGeom>
        </p:spPr>
      </p:pic>
    </p:spTree>
    <p:extLst>
      <p:ext uri="{BB962C8B-B14F-4D97-AF65-F5344CB8AC3E}">
        <p14:creationId xmlns:p14="http://schemas.microsoft.com/office/powerpoint/2010/main" val="30964419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57CD38F-0FB2-469A-A51A-EAAF40CFCB6D}"/>
              </a:ext>
            </a:extLst>
          </p:cNvPr>
          <p:cNvSpPr>
            <a:spLocks noGrp="1"/>
          </p:cNvSpPr>
          <p:nvPr>
            <p:ph type="sldNum" sz="quarter" idx="12"/>
          </p:nvPr>
        </p:nvSpPr>
        <p:spPr/>
        <p:txBody>
          <a:bodyPr/>
          <a:lstStyle/>
          <a:p>
            <a:fld id="{569CE299-2EBC-4FA1-91D4-B74AA17DBDFA}" type="slidenum">
              <a:rPr lang="es-ES" smtClean="0"/>
              <a:t>46</a:t>
            </a:fld>
            <a:endParaRPr lang="es-ES" dirty="0"/>
          </a:p>
        </p:txBody>
      </p:sp>
      <p:sp>
        <p:nvSpPr>
          <p:cNvPr id="4" name="CuadroTexto 3">
            <a:extLst>
              <a:ext uri="{FF2B5EF4-FFF2-40B4-BE49-F238E27FC236}">
                <a16:creationId xmlns:a16="http://schemas.microsoft.com/office/drawing/2014/main" id="{504FB3DE-9DF1-44C0-B4B2-BBEA447FC967}"/>
              </a:ext>
            </a:extLst>
          </p:cNvPr>
          <p:cNvSpPr txBox="1"/>
          <p:nvPr/>
        </p:nvSpPr>
        <p:spPr>
          <a:xfrm>
            <a:off x="467544" y="119196"/>
            <a:ext cx="8064896" cy="850505"/>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Fichas Municipales en la web de estadística de Castilla-La Mancha</a:t>
            </a:r>
          </a:p>
        </p:txBody>
      </p:sp>
      <p:pic>
        <p:nvPicPr>
          <p:cNvPr id="6" name="Imagen 5">
            <a:extLst>
              <a:ext uri="{FF2B5EF4-FFF2-40B4-BE49-F238E27FC236}">
                <a16:creationId xmlns:a16="http://schemas.microsoft.com/office/drawing/2014/main" id="{DBAB243C-D125-435F-BB49-B9BEC6C33C68}"/>
              </a:ext>
            </a:extLst>
          </p:cNvPr>
          <p:cNvPicPr>
            <a:picLocks noChangeAspect="1"/>
          </p:cNvPicPr>
          <p:nvPr/>
        </p:nvPicPr>
        <p:blipFill>
          <a:blip r:embed="rId2"/>
          <a:stretch>
            <a:fillRect/>
          </a:stretch>
        </p:blipFill>
        <p:spPr>
          <a:xfrm>
            <a:off x="179512" y="1215173"/>
            <a:ext cx="5358527" cy="5141177"/>
          </a:xfrm>
          <a:prstGeom prst="rect">
            <a:avLst/>
          </a:prstGeom>
        </p:spPr>
      </p:pic>
      <p:graphicFrame>
        <p:nvGraphicFramePr>
          <p:cNvPr id="7" name="Diagrama 6">
            <a:extLst>
              <a:ext uri="{FF2B5EF4-FFF2-40B4-BE49-F238E27FC236}">
                <a16:creationId xmlns:a16="http://schemas.microsoft.com/office/drawing/2014/main" id="{B18CDFFE-426F-41F4-A43D-0F703C5DB927}"/>
              </a:ext>
            </a:extLst>
          </p:cNvPr>
          <p:cNvGraphicFramePr/>
          <p:nvPr>
            <p:extLst>
              <p:ext uri="{D42A27DB-BD31-4B8C-83A1-F6EECF244321}">
                <p14:modId xmlns:p14="http://schemas.microsoft.com/office/powerpoint/2010/main" val="1282293002"/>
              </p:ext>
            </p:extLst>
          </p:nvPr>
        </p:nvGraphicFramePr>
        <p:xfrm>
          <a:off x="2339752" y="1045237"/>
          <a:ext cx="8258567" cy="5663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92638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El contenido generado por IA puede ser incorrecto.">
            <a:extLst>
              <a:ext uri="{FF2B5EF4-FFF2-40B4-BE49-F238E27FC236}">
                <a16:creationId xmlns:a16="http://schemas.microsoft.com/office/drawing/2014/main" id="{5F9EBADD-1E08-4B6B-B96B-E7321E91141B}"/>
              </a:ext>
            </a:extLst>
          </p:cNvPr>
          <p:cNvPicPr>
            <a:picLocks noChangeAspect="1"/>
          </p:cNvPicPr>
          <p:nvPr/>
        </p:nvPicPr>
        <p:blipFill>
          <a:blip r:embed="rId2"/>
          <a:stretch>
            <a:fillRect/>
          </a:stretch>
        </p:blipFill>
        <p:spPr>
          <a:xfrm>
            <a:off x="5172719" y="1934994"/>
            <a:ext cx="3960440" cy="2988011"/>
          </a:xfrm>
          <a:prstGeom prst="rect">
            <a:avLst/>
          </a:prstGeom>
        </p:spPr>
      </p:pic>
      <p:pic>
        <p:nvPicPr>
          <p:cNvPr id="5" name="Imagen 4" descr="Interfaz de usuario gráfica&#10;&#10;El contenido generado por IA puede ser incorrecto.">
            <a:extLst>
              <a:ext uri="{FF2B5EF4-FFF2-40B4-BE49-F238E27FC236}">
                <a16:creationId xmlns:a16="http://schemas.microsoft.com/office/drawing/2014/main" id="{5005D5F9-09C8-440A-8F36-20E66EB0941F}"/>
              </a:ext>
            </a:extLst>
          </p:cNvPr>
          <p:cNvPicPr>
            <a:picLocks noChangeAspect="1"/>
          </p:cNvPicPr>
          <p:nvPr/>
        </p:nvPicPr>
        <p:blipFill>
          <a:blip r:embed="rId3"/>
          <a:stretch>
            <a:fillRect/>
          </a:stretch>
        </p:blipFill>
        <p:spPr>
          <a:xfrm>
            <a:off x="5137743" y="5157192"/>
            <a:ext cx="3960440" cy="1467484"/>
          </a:xfrm>
          <a:prstGeom prst="rect">
            <a:avLst/>
          </a:prstGeom>
        </p:spPr>
      </p:pic>
      <p:sp>
        <p:nvSpPr>
          <p:cNvPr id="6" name="CuadroTexto 5">
            <a:extLst>
              <a:ext uri="{FF2B5EF4-FFF2-40B4-BE49-F238E27FC236}">
                <a16:creationId xmlns:a16="http://schemas.microsoft.com/office/drawing/2014/main" id="{A4D36C1E-192B-4B2E-8AC0-920E2CE1F9A2}"/>
              </a:ext>
            </a:extLst>
          </p:cNvPr>
          <p:cNvSpPr txBox="1"/>
          <p:nvPr/>
        </p:nvSpPr>
        <p:spPr>
          <a:xfrm>
            <a:off x="467544" y="119197"/>
            <a:ext cx="8064896" cy="70093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Ficha Municipal de Puertollano 2025</a:t>
            </a:r>
          </a:p>
        </p:txBody>
      </p:sp>
      <p:pic>
        <p:nvPicPr>
          <p:cNvPr id="2" name="Imagen 1">
            <a:extLst>
              <a:ext uri="{FF2B5EF4-FFF2-40B4-BE49-F238E27FC236}">
                <a16:creationId xmlns:a16="http://schemas.microsoft.com/office/drawing/2014/main" id="{9F2D980A-FCF7-441B-A50E-CADB8328CE85}"/>
              </a:ext>
            </a:extLst>
          </p:cNvPr>
          <p:cNvPicPr>
            <a:picLocks noChangeAspect="1"/>
          </p:cNvPicPr>
          <p:nvPr/>
        </p:nvPicPr>
        <p:blipFill>
          <a:blip r:embed="rId4"/>
          <a:stretch>
            <a:fillRect/>
          </a:stretch>
        </p:blipFill>
        <p:spPr>
          <a:xfrm>
            <a:off x="1962917" y="881543"/>
            <a:ext cx="5172797" cy="819264"/>
          </a:xfrm>
          <a:prstGeom prst="rect">
            <a:avLst/>
          </a:prstGeom>
        </p:spPr>
      </p:pic>
      <p:pic>
        <p:nvPicPr>
          <p:cNvPr id="7" name="Imagen 6">
            <a:extLst>
              <a:ext uri="{FF2B5EF4-FFF2-40B4-BE49-F238E27FC236}">
                <a16:creationId xmlns:a16="http://schemas.microsoft.com/office/drawing/2014/main" id="{8D305132-443B-4ADC-8E9A-73D3FF79BB29}"/>
              </a:ext>
            </a:extLst>
          </p:cNvPr>
          <p:cNvPicPr>
            <a:picLocks noChangeAspect="1"/>
          </p:cNvPicPr>
          <p:nvPr/>
        </p:nvPicPr>
        <p:blipFill>
          <a:blip r:embed="rId5"/>
          <a:stretch>
            <a:fillRect/>
          </a:stretch>
        </p:blipFill>
        <p:spPr>
          <a:xfrm>
            <a:off x="45817" y="2697502"/>
            <a:ext cx="4955269" cy="3542134"/>
          </a:xfrm>
          <a:prstGeom prst="rect">
            <a:avLst/>
          </a:prstGeom>
        </p:spPr>
      </p:pic>
      <p:pic>
        <p:nvPicPr>
          <p:cNvPr id="9" name="Picture 2" descr="Ayuntamiento de Puertollano, Ciudad Real | Datos Actualizados">
            <a:extLst>
              <a:ext uri="{FF2B5EF4-FFF2-40B4-BE49-F238E27FC236}">
                <a16:creationId xmlns:a16="http://schemas.microsoft.com/office/drawing/2014/main" id="{62464523-1C83-46F0-AADA-E4CDFA169B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908720"/>
            <a:ext cx="915432" cy="148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797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abla&#10;&#10;El contenido generado por IA puede ser incorrecto.">
            <a:extLst>
              <a:ext uri="{FF2B5EF4-FFF2-40B4-BE49-F238E27FC236}">
                <a16:creationId xmlns:a16="http://schemas.microsoft.com/office/drawing/2014/main" id="{D28610A1-04D4-73D3-813C-CEF86D0E2E39}"/>
              </a:ext>
            </a:extLst>
          </p:cNvPr>
          <p:cNvPicPr>
            <a:picLocks noChangeAspect="1"/>
          </p:cNvPicPr>
          <p:nvPr/>
        </p:nvPicPr>
        <p:blipFill>
          <a:blip r:embed="rId2"/>
          <a:stretch>
            <a:fillRect/>
          </a:stretch>
        </p:blipFill>
        <p:spPr>
          <a:xfrm>
            <a:off x="539552" y="3624553"/>
            <a:ext cx="3255160" cy="2807470"/>
          </a:xfrm>
          <a:prstGeom prst="rect">
            <a:avLst/>
          </a:prstGeom>
        </p:spPr>
      </p:pic>
      <p:sp>
        <p:nvSpPr>
          <p:cNvPr id="4" name="CuadroTexto 3">
            <a:extLst>
              <a:ext uri="{FF2B5EF4-FFF2-40B4-BE49-F238E27FC236}">
                <a16:creationId xmlns:a16="http://schemas.microsoft.com/office/drawing/2014/main" id="{E5704E60-4144-4F38-937E-DC01ABC8EB19}"/>
              </a:ext>
            </a:extLst>
          </p:cNvPr>
          <p:cNvSpPr txBox="1"/>
          <p:nvPr/>
        </p:nvSpPr>
        <p:spPr>
          <a:xfrm>
            <a:off x="467544" y="0"/>
            <a:ext cx="8064896" cy="70093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Ficha Municipal de Puertollano 2025</a:t>
            </a:r>
          </a:p>
        </p:txBody>
      </p:sp>
      <p:pic>
        <p:nvPicPr>
          <p:cNvPr id="8" name="Picture 2" descr="Ayuntamiento de Puertollano, Ciudad Real | Datos Actualizados">
            <a:extLst>
              <a:ext uri="{FF2B5EF4-FFF2-40B4-BE49-F238E27FC236}">
                <a16:creationId xmlns:a16="http://schemas.microsoft.com/office/drawing/2014/main" id="{79298EA7-4685-4AC8-802A-BD6523F5E5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2" y="202726"/>
            <a:ext cx="898083" cy="145264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CDAC02E-920B-4346-B04B-F421BF471C8A}"/>
              </a:ext>
            </a:extLst>
          </p:cNvPr>
          <p:cNvPicPr>
            <a:picLocks noChangeAspect="1"/>
          </p:cNvPicPr>
          <p:nvPr/>
        </p:nvPicPr>
        <p:blipFill>
          <a:blip r:embed="rId4"/>
          <a:stretch>
            <a:fillRect/>
          </a:stretch>
        </p:blipFill>
        <p:spPr>
          <a:xfrm>
            <a:off x="4286297" y="865088"/>
            <a:ext cx="3996264" cy="5649395"/>
          </a:xfrm>
          <a:prstGeom prst="rect">
            <a:avLst/>
          </a:prstGeom>
        </p:spPr>
      </p:pic>
      <p:pic>
        <p:nvPicPr>
          <p:cNvPr id="9" name="Imagen 8">
            <a:extLst>
              <a:ext uri="{FF2B5EF4-FFF2-40B4-BE49-F238E27FC236}">
                <a16:creationId xmlns:a16="http://schemas.microsoft.com/office/drawing/2014/main" id="{CEDF8226-BEC1-46A6-B5EF-87235116695C}"/>
              </a:ext>
            </a:extLst>
          </p:cNvPr>
          <p:cNvPicPr>
            <a:picLocks noChangeAspect="1"/>
          </p:cNvPicPr>
          <p:nvPr/>
        </p:nvPicPr>
        <p:blipFill>
          <a:blip r:embed="rId5"/>
          <a:stretch>
            <a:fillRect/>
          </a:stretch>
        </p:blipFill>
        <p:spPr>
          <a:xfrm>
            <a:off x="8297443" y="103703"/>
            <a:ext cx="776417" cy="1452650"/>
          </a:xfrm>
          <a:prstGeom prst="rect">
            <a:avLst/>
          </a:prstGeom>
        </p:spPr>
      </p:pic>
      <p:pic>
        <p:nvPicPr>
          <p:cNvPr id="10" name="Imagen 9">
            <a:extLst>
              <a:ext uri="{FF2B5EF4-FFF2-40B4-BE49-F238E27FC236}">
                <a16:creationId xmlns:a16="http://schemas.microsoft.com/office/drawing/2014/main" id="{050FB388-27ED-4D43-ABDC-0913E2593CDE}"/>
              </a:ext>
            </a:extLst>
          </p:cNvPr>
          <p:cNvPicPr>
            <a:picLocks noChangeAspect="1"/>
          </p:cNvPicPr>
          <p:nvPr/>
        </p:nvPicPr>
        <p:blipFill>
          <a:blip r:embed="rId6"/>
          <a:stretch>
            <a:fillRect/>
          </a:stretch>
        </p:blipFill>
        <p:spPr>
          <a:xfrm>
            <a:off x="18502" y="929051"/>
            <a:ext cx="4121450" cy="2695502"/>
          </a:xfrm>
          <a:prstGeom prst="rect">
            <a:avLst/>
          </a:prstGeom>
        </p:spPr>
      </p:pic>
      <p:pic>
        <p:nvPicPr>
          <p:cNvPr id="2" name="Imagen 1">
            <a:extLst>
              <a:ext uri="{FF2B5EF4-FFF2-40B4-BE49-F238E27FC236}">
                <a16:creationId xmlns:a16="http://schemas.microsoft.com/office/drawing/2014/main" id="{80814B67-0127-46B6-9D0E-F32E1DE3D456}"/>
              </a:ext>
            </a:extLst>
          </p:cNvPr>
          <p:cNvPicPr>
            <a:picLocks noChangeAspect="1"/>
          </p:cNvPicPr>
          <p:nvPr/>
        </p:nvPicPr>
        <p:blipFill>
          <a:blip r:embed="rId7"/>
          <a:stretch>
            <a:fillRect/>
          </a:stretch>
        </p:blipFill>
        <p:spPr>
          <a:xfrm>
            <a:off x="4427984" y="6505096"/>
            <a:ext cx="4515480" cy="333422"/>
          </a:xfrm>
          <a:prstGeom prst="rect">
            <a:avLst/>
          </a:prstGeom>
        </p:spPr>
      </p:pic>
      <p:pic>
        <p:nvPicPr>
          <p:cNvPr id="6" name="Imagen 5">
            <a:extLst>
              <a:ext uri="{FF2B5EF4-FFF2-40B4-BE49-F238E27FC236}">
                <a16:creationId xmlns:a16="http://schemas.microsoft.com/office/drawing/2014/main" id="{0B29DECC-9D2C-46FA-A07C-D0AD111990A4}"/>
              </a:ext>
            </a:extLst>
          </p:cNvPr>
          <p:cNvPicPr>
            <a:picLocks noChangeAspect="1"/>
          </p:cNvPicPr>
          <p:nvPr/>
        </p:nvPicPr>
        <p:blipFill>
          <a:blip r:embed="rId8"/>
          <a:stretch>
            <a:fillRect/>
          </a:stretch>
        </p:blipFill>
        <p:spPr>
          <a:xfrm>
            <a:off x="39211" y="6465558"/>
            <a:ext cx="4247086" cy="342948"/>
          </a:xfrm>
          <a:prstGeom prst="rect">
            <a:avLst/>
          </a:prstGeom>
        </p:spPr>
      </p:pic>
    </p:spTree>
    <p:extLst>
      <p:ext uri="{BB962C8B-B14F-4D97-AF65-F5344CB8AC3E}">
        <p14:creationId xmlns:p14="http://schemas.microsoft.com/office/powerpoint/2010/main" val="6113068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DEAEA30-9C06-4923-9902-021B99EDC6DE}"/>
              </a:ext>
            </a:extLst>
          </p:cNvPr>
          <p:cNvSpPr>
            <a:spLocks noGrp="1"/>
          </p:cNvSpPr>
          <p:nvPr>
            <p:ph type="sldNum" sz="quarter" idx="12"/>
          </p:nvPr>
        </p:nvSpPr>
        <p:spPr/>
        <p:txBody>
          <a:bodyPr/>
          <a:lstStyle/>
          <a:p>
            <a:fld id="{569CE299-2EBC-4FA1-91D4-B74AA17DBDFA}" type="slidenum">
              <a:rPr lang="es-ES" smtClean="0"/>
              <a:t>49</a:t>
            </a:fld>
            <a:endParaRPr lang="es-ES" dirty="0"/>
          </a:p>
        </p:txBody>
      </p:sp>
      <p:pic>
        <p:nvPicPr>
          <p:cNvPr id="3" name="Imagen 2">
            <a:extLst>
              <a:ext uri="{FF2B5EF4-FFF2-40B4-BE49-F238E27FC236}">
                <a16:creationId xmlns:a16="http://schemas.microsoft.com/office/drawing/2014/main" id="{A1B57AAA-0CB3-4F0C-B390-BF5BE695935C}"/>
              </a:ext>
            </a:extLst>
          </p:cNvPr>
          <p:cNvPicPr>
            <a:picLocks noChangeAspect="1"/>
          </p:cNvPicPr>
          <p:nvPr/>
        </p:nvPicPr>
        <p:blipFill>
          <a:blip r:embed="rId2"/>
          <a:stretch>
            <a:fillRect/>
          </a:stretch>
        </p:blipFill>
        <p:spPr>
          <a:xfrm>
            <a:off x="333872" y="763107"/>
            <a:ext cx="8352928" cy="5958368"/>
          </a:xfrm>
          <a:prstGeom prst="rect">
            <a:avLst/>
          </a:prstGeom>
        </p:spPr>
      </p:pic>
      <p:sp>
        <p:nvSpPr>
          <p:cNvPr id="5" name="CuadroTexto 4">
            <a:extLst>
              <a:ext uri="{FF2B5EF4-FFF2-40B4-BE49-F238E27FC236}">
                <a16:creationId xmlns:a16="http://schemas.microsoft.com/office/drawing/2014/main" id="{E3C7CBDD-9890-4390-8F88-F0C3A53CED52}"/>
              </a:ext>
            </a:extLst>
          </p:cNvPr>
          <p:cNvSpPr txBox="1"/>
          <p:nvPr/>
        </p:nvSpPr>
        <p:spPr>
          <a:xfrm>
            <a:off x="477888" y="136525"/>
            <a:ext cx="8064896" cy="532794"/>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La cartografía en la web de estadística de CLM</a:t>
            </a:r>
          </a:p>
        </p:txBody>
      </p:sp>
    </p:spTree>
    <p:extLst>
      <p:ext uri="{BB962C8B-B14F-4D97-AF65-F5344CB8AC3E}">
        <p14:creationId xmlns:p14="http://schemas.microsoft.com/office/powerpoint/2010/main" val="20394626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28388A8-CC80-46CE-96BC-2BF3B60789CC}"/>
              </a:ext>
            </a:extLst>
          </p:cNvPr>
          <p:cNvSpPr>
            <a:spLocks noGrp="1"/>
          </p:cNvSpPr>
          <p:nvPr>
            <p:ph type="sldNum" sz="quarter" idx="12"/>
          </p:nvPr>
        </p:nvSpPr>
        <p:spPr/>
        <p:txBody>
          <a:bodyPr/>
          <a:lstStyle/>
          <a:p>
            <a:fld id="{569CE299-2EBC-4FA1-91D4-B74AA17DBDFA}" type="slidenum">
              <a:rPr lang="es-ES" smtClean="0"/>
              <a:t>5</a:t>
            </a:fld>
            <a:endParaRPr lang="es-ES" dirty="0"/>
          </a:p>
        </p:txBody>
      </p:sp>
      <p:pic>
        <p:nvPicPr>
          <p:cNvPr id="1026" name="Picture 2" descr="El reto de reducir la sobrecarga de información - Adolfo Ramírez">
            <a:extLst>
              <a:ext uri="{FF2B5EF4-FFF2-40B4-BE49-F238E27FC236}">
                <a16:creationId xmlns:a16="http://schemas.microsoft.com/office/drawing/2014/main" id="{765276ED-A650-47E7-AF71-623690EF7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25" y="1173237"/>
            <a:ext cx="1703314" cy="128241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esquinas redondeadas 3">
            <a:extLst>
              <a:ext uri="{FF2B5EF4-FFF2-40B4-BE49-F238E27FC236}">
                <a16:creationId xmlns:a16="http://schemas.microsoft.com/office/drawing/2014/main" id="{0E4053A9-24BE-499C-8141-38C0034387C8}"/>
              </a:ext>
            </a:extLst>
          </p:cNvPr>
          <p:cNvSpPr/>
          <p:nvPr/>
        </p:nvSpPr>
        <p:spPr>
          <a:xfrm>
            <a:off x="323528" y="283155"/>
            <a:ext cx="7920880" cy="62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En la actualidad, el problema, más que de falta de datos, es de </a:t>
            </a:r>
          </a:p>
          <a:p>
            <a:pPr algn="ctr"/>
            <a:r>
              <a:rPr lang="es-ES" b="1" u="sng" dirty="0"/>
              <a:t>exceso de información</a:t>
            </a:r>
            <a:r>
              <a:rPr lang="es-ES" dirty="0"/>
              <a:t>. </a:t>
            </a:r>
          </a:p>
        </p:txBody>
      </p:sp>
      <p:pic>
        <p:nvPicPr>
          <p:cNvPr id="5" name="Imagen 4">
            <a:extLst>
              <a:ext uri="{FF2B5EF4-FFF2-40B4-BE49-F238E27FC236}">
                <a16:creationId xmlns:a16="http://schemas.microsoft.com/office/drawing/2014/main" id="{8145ED92-DC0B-49A6-96CB-2A4041C20DB5}"/>
              </a:ext>
            </a:extLst>
          </p:cNvPr>
          <p:cNvPicPr>
            <a:picLocks noChangeAspect="1"/>
          </p:cNvPicPr>
          <p:nvPr/>
        </p:nvPicPr>
        <p:blipFill>
          <a:blip r:embed="rId3"/>
          <a:stretch>
            <a:fillRect/>
          </a:stretch>
        </p:blipFill>
        <p:spPr>
          <a:xfrm>
            <a:off x="1033927" y="2470222"/>
            <a:ext cx="6936255" cy="4066081"/>
          </a:xfrm>
          <a:prstGeom prst="rect">
            <a:avLst/>
          </a:prstGeom>
        </p:spPr>
      </p:pic>
      <p:pic>
        <p:nvPicPr>
          <p:cNvPr id="6" name="Imagen 5">
            <a:extLst>
              <a:ext uri="{FF2B5EF4-FFF2-40B4-BE49-F238E27FC236}">
                <a16:creationId xmlns:a16="http://schemas.microsoft.com/office/drawing/2014/main" id="{71161FD1-7FC9-49C5-B82A-5D668313FAD6}"/>
              </a:ext>
            </a:extLst>
          </p:cNvPr>
          <p:cNvPicPr>
            <a:picLocks noChangeAspect="1"/>
          </p:cNvPicPr>
          <p:nvPr/>
        </p:nvPicPr>
        <p:blipFill>
          <a:blip r:embed="rId4"/>
          <a:stretch>
            <a:fillRect/>
          </a:stretch>
        </p:blipFill>
        <p:spPr>
          <a:xfrm>
            <a:off x="6300997" y="1120743"/>
            <a:ext cx="1800200" cy="1427745"/>
          </a:xfrm>
          <a:prstGeom prst="rect">
            <a:avLst/>
          </a:prstGeom>
        </p:spPr>
      </p:pic>
      <p:sp>
        <p:nvSpPr>
          <p:cNvPr id="8" name="Rectángulo 7">
            <a:extLst>
              <a:ext uri="{FF2B5EF4-FFF2-40B4-BE49-F238E27FC236}">
                <a16:creationId xmlns:a16="http://schemas.microsoft.com/office/drawing/2014/main" id="{E7910666-1BEC-4718-A171-FB0D4CDBA002}"/>
              </a:ext>
            </a:extLst>
          </p:cNvPr>
          <p:cNvSpPr/>
          <p:nvPr/>
        </p:nvSpPr>
        <p:spPr>
          <a:xfrm>
            <a:off x="4644813" y="3908361"/>
            <a:ext cx="1656184" cy="236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891F7B5-C621-41E5-950A-EA8E32A4D328}"/>
              </a:ext>
            </a:extLst>
          </p:cNvPr>
          <p:cNvSpPr/>
          <p:nvPr/>
        </p:nvSpPr>
        <p:spPr>
          <a:xfrm>
            <a:off x="2371371" y="989658"/>
            <a:ext cx="3568781" cy="1465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Por lo tanto, es más necesario que nunca tener criterios, métodos y estructuras que permitan seleccionar la información </a:t>
            </a:r>
            <a:r>
              <a:rPr lang="es-ES" b="1" u="sng" dirty="0"/>
              <a:t>pertinente y aprovechable. </a:t>
            </a:r>
          </a:p>
        </p:txBody>
      </p:sp>
      <p:sp>
        <p:nvSpPr>
          <p:cNvPr id="3" name="Rectángulo: esquinas redondeadas 2">
            <a:extLst>
              <a:ext uri="{FF2B5EF4-FFF2-40B4-BE49-F238E27FC236}">
                <a16:creationId xmlns:a16="http://schemas.microsoft.com/office/drawing/2014/main" id="{1C309332-8484-41C1-8B5D-3A41306D5D2A}"/>
              </a:ext>
            </a:extLst>
          </p:cNvPr>
          <p:cNvSpPr/>
          <p:nvPr/>
        </p:nvSpPr>
        <p:spPr>
          <a:xfrm>
            <a:off x="2338755" y="6504966"/>
            <a:ext cx="4612115"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Esa es una de las finalidades de la estadística</a:t>
            </a:r>
          </a:p>
        </p:txBody>
      </p:sp>
    </p:spTree>
    <p:extLst>
      <p:ext uri="{BB962C8B-B14F-4D97-AF65-F5344CB8AC3E}">
        <p14:creationId xmlns:p14="http://schemas.microsoft.com/office/powerpoint/2010/main" val="31411374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61135B5-B080-44C2-ADE4-4BCEBA50BD85}"/>
              </a:ext>
            </a:extLst>
          </p:cNvPr>
          <p:cNvSpPr>
            <a:spLocks noGrp="1"/>
          </p:cNvSpPr>
          <p:nvPr>
            <p:ph type="sldNum" sz="quarter" idx="12"/>
          </p:nvPr>
        </p:nvSpPr>
        <p:spPr/>
        <p:txBody>
          <a:bodyPr/>
          <a:lstStyle/>
          <a:p>
            <a:fld id="{569CE299-2EBC-4FA1-91D4-B74AA17DBDFA}" type="slidenum">
              <a:rPr lang="es-ES" smtClean="0"/>
              <a:t>50</a:t>
            </a:fld>
            <a:endParaRPr lang="es-ES" dirty="0"/>
          </a:p>
        </p:txBody>
      </p:sp>
      <p:pic>
        <p:nvPicPr>
          <p:cNvPr id="4" name="Imagen 3">
            <a:extLst>
              <a:ext uri="{FF2B5EF4-FFF2-40B4-BE49-F238E27FC236}">
                <a16:creationId xmlns:a16="http://schemas.microsoft.com/office/drawing/2014/main" id="{403A465B-3E15-4212-BADD-A1DFDE0A9B0F}"/>
              </a:ext>
            </a:extLst>
          </p:cNvPr>
          <p:cNvPicPr>
            <a:picLocks noChangeAspect="1"/>
          </p:cNvPicPr>
          <p:nvPr/>
        </p:nvPicPr>
        <p:blipFill>
          <a:blip r:embed="rId2"/>
          <a:stretch>
            <a:fillRect/>
          </a:stretch>
        </p:blipFill>
        <p:spPr>
          <a:xfrm>
            <a:off x="762487" y="1431238"/>
            <a:ext cx="7392432" cy="4925112"/>
          </a:xfrm>
          <a:prstGeom prst="rect">
            <a:avLst/>
          </a:prstGeom>
        </p:spPr>
      </p:pic>
      <p:sp>
        <p:nvSpPr>
          <p:cNvPr id="5" name="CuadroTexto 4">
            <a:extLst>
              <a:ext uri="{FF2B5EF4-FFF2-40B4-BE49-F238E27FC236}">
                <a16:creationId xmlns:a16="http://schemas.microsoft.com/office/drawing/2014/main" id="{5113E725-9721-497A-86C6-68BBB20DF43F}"/>
              </a:ext>
            </a:extLst>
          </p:cNvPr>
          <p:cNvSpPr txBox="1"/>
          <p:nvPr/>
        </p:nvSpPr>
        <p:spPr>
          <a:xfrm>
            <a:off x="740780" y="230909"/>
            <a:ext cx="7392432" cy="1200329"/>
          </a:xfrm>
          <a:prstGeom prst="rect">
            <a:avLst/>
          </a:prstGeom>
          <a:noFill/>
        </p:spPr>
        <p:txBody>
          <a:bodyPr wrap="square" rtlCol="0">
            <a:spAutoFit/>
          </a:bodyPr>
          <a:lstStyle/>
          <a:p>
            <a:pPr algn="just"/>
            <a:r>
              <a:rPr lang="es-ES" dirty="0"/>
              <a:t>Las tablas de datos seleccionadas se pueden descargar del mapa en varios formatos (el más práctico es el CSV), mediante los tres puntos que aparecen a la derecha de la misma (siempre que sea una tabla y no un grupo de tablas, que son las que tienen un icono desplegable a la izquierda)</a:t>
            </a:r>
          </a:p>
        </p:txBody>
      </p:sp>
      <p:sp>
        <p:nvSpPr>
          <p:cNvPr id="3" name="CuadroTexto 2">
            <a:extLst>
              <a:ext uri="{FF2B5EF4-FFF2-40B4-BE49-F238E27FC236}">
                <a16:creationId xmlns:a16="http://schemas.microsoft.com/office/drawing/2014/main" id="{D5BDEDC2-F9F3-4192-B152-B2111E98475F}"/>
              </a:ext>
            </a:extLst>
          </p:cNvPr>
          <p:cNvSpPr txBox="1"/>
          <p:nvPr/>
        </p:nvSpPr>
        <p:spPr>
          <a:xfrm>
            <a:off x="762487" y="6442426"/>
            <a:ext cx="7392432" cy="369332"/>
          </a:xfrm>
          <a:prstGeom prst="rect">
            <a:avLst/>
          </a:prstGeom>
          <a:noFill/>
        </p:spPr>
        <p:txBody>
          <a:bodyPr wrap="square" rtlCol="0">
            <a:spAutoFit/>
          </a:bodyPr>
          <a:lstStyle/>
          <a:p>
            <a:pPr algn="ctr"/>
            <a:r>
              <a:rPr lang="es-ES" dirty="0"/>
              <a:t>Es bastante sencillo pasarlos a Excel</a:t>
            </a:r>
          </a:p>
        </p:txBody>
      </p:sp>
    </p:spTree>
    <p:extLst>
      <p:ext uri="{BB962C8B-B14F-4D97-AF65-F5344CB8AC3E}">
        <p14:creationId xmlns:p14="http://schemas.microsoft.com/office/powerpoint/2010/main" val="6049972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14425CC-0586-43E8-A3D5-02811FA16AEE}"/>
              </a:ext>
            </a:extLst>
          </p:cNvPr>
          <p:cNvSpPr>
            <a:spLocks noGrp="1"/>
          </p:cNvSpPr>
          <p:nvPr>
            <p:ph type="sldNum" sz="quarter" idx="12"/>
          </p:nvPr>
        </p:nvSpPr>
        <p:spPr/>
        <p:txBody>
          <a:bodyPr/>
          <a:lstStyle/>
          <a:p>
            <a:fld id="{569CE299-2EBC-4FA1-91D4-B74AA17DBDFA}" type="slidenum">
              <a:rPr lang="es-ES" smtClean="0"/>
              <a:t>51</a:t>
            </a:fld>
            <a:endParaRPr lang="es-ES" dirty="0"/>
          </a:p>
        </p:txBody>
      </p:sp>
      <p:pic>
        <p:nvPicPr>
          <p:cNvPr id="3" name="Imagen 2">
            <a:extLst>
              <a:ext uri="{FF2B5EF4-FFF2-40B4-BE49-F238E27FC236}">
                <a16:creationId xmlns:a16="http://schemas.microsoft.com/office/drawing/2014/main" id="{422EB788-B3EE-40E2-8021-5844CCB27607}"/>
              </a:ext>
            </a:extLst>
          </p:cNvPr>
          <p:cNvPicPr>
            <a:picLocks noChangeAspect="1"/>
          </p:cNvPicPr>
          <p:nvPr/>
        </p:nvPicPr>
        <p:blipFill>
          <a:blip r:embed="rId2"/>
          <a:stretch>
            <a:fillRect/>
          </a:stretch>
        </p:blipFill>
        <p:spPr>
          <a:xfrm>
            <a:off x="289694" y="1598694"/>
            <a:ext cx="8564612" cy="5259306"/>
          </a:xfrm>
          <a:prstGeom prst="rect">
            <a:avLst/>
          </a:prstGeom>
        </p:spPr>
      </p:pic>
      <p:pic>
        <p:nvPicPr>
          <p:cNvPr id="4" name="Imagen 3">
            <a:extLst>
              <a:ext uri="{FF2B5EF4-FFF2-40B4-BE49-F238E27FC236}">
                <a16:creationId xmlns:a16="http://schemas.microsoft.com/office/drawing/2014/main" id="{87066D65-D0D9-4799-9D1C-149B240B13E9}"/>
              </a:ext>
            </a:extLst>
          </p:cNvPr>
          <p:cNvPicPr>
            <a:picLocks noChangeAspect="1"/>
          </p:cNvPicPr>
          <p:nvPr/>
        </p:nvPicPr>
        <p:blipFill>
          <a:blip r:embed="rId3"/>
          <a:stretch>
            <a:fillRect/>
          </a:stretch>
        </p:blipFill>
        <p:spPr>
          <a:xfrm>
            <a:off x="2555776" y="621218"/>
            <a:ext cx="4706007" cy="609685"/>
          </a:xfrm>
          <a:prstGeom prst="rect">
            <a:avLst/>
          </a:prstGeom>
        </p:spPr>
      </p:pic>
      <p:sp>
        <p:nvSpPr>
          <p:cNvPr id="6" name="CuadroTexto 5">
            <a:extLst>
              <a:ext uri="{FF2B5EF4-FFF2-40B4-BE49-F238E27FC236}">
                <a16:creationId xmlns:a16="http://schemas.microsoft.com/office/drawing/2014/main" id="{4984AF37-FEB0-492B-AFBD-8B317EB6F610}"/>
              </a:ext>
            </a:extLst>
          </p:cNvPr>
          <p:cNvSpPr txBox="1"/>
          <p:nvPr/>
        </p:nvSpPr>
        <p:spPr>
          <a:xfrm>
            <a:off x="539551" y="103734"/>
            <a:ext cx="8064896" cy="532794"/>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a:spcBef>
                <a:spcPct val="0"/>
              </a:spcBef>
              <a:buNone/>
              <a:defRPr sz="3600">
                <a:latin typeface="+mj-lt"/>
                <a:ea typeface="+mj-ea"/>
                <a:cs typeface="+mj-cs"/>
              </a:defRPr>
            </a:lvl1pPr>
          </a:lstStyle>
          <a:p>
            <a:r>
              <a:rPr lang="es-ES" sz="2800" dirty="0"/>
              <a:t>El portal de mapas del Centro Cartográfico de CLM</a:t>
            </a:r>
          </a:p>
        </p:txBody>
      </p:sp>
      <p:sp>
        <p:nvSpPr>
          <p:cNvPr id="7" name="Rectángulo 6">
            <a:extLst>
              <a:ext uri="{FF2B5EF4-FFF2-40B4-BE49-F238E27FC236}">
                <a16:creationId xmlns:a16="http://schemas.microsoft.com/office/drawing/2014/main" id="{68071B07-03A1-4554-941B-C81758693DCA}"/>
              </a:ext>
            </a:extLst>
          </p:cNvPr>
          <p:cNvSpPr/>
          <p:nvPr/>
        </p:nvSpPr>
        <p:spPr>
          <a:xfrm>
            <a:off x="2699792" y="1159872"/>
            <a:ext cx="3955250" cy="369332"/>
          </a:xfrm>
          <a:prstGeom prst="rect">
            <a:avLst/>
          </a:prstGeom>
        </p:spPr>
        <p:txBody>
          <a:bodyPr wrap="none">
            <a:spAutoFit/>
          </a:bodyPr>
          <a:lstStyle/>
          <a:p>
            <a:r>
              <a:rPr lang="es-ES" dirty="0">
                <a:hlinkClick r:id="rId4"/>
              </a:rPr>
              <a:t>Visores Temáticos de Castilla-La Mancha</a:t>
            </a:r>
            <a:endParaRPr lang="es-ES" dirty="0"/>
          </a:p>
        </p:txBody>
      </p:sp>
    </p:spTree>
    <p:extLst>
      <p:ext uri="{BB962C8B-B14F-4D97-AF65-F5344CB8AC3E}">
        <p14:creationId xmlns:p14="http://schemas.microsoft.com/office/powerpoint/2010/main" val="3867571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A2447CE-C6BA-4699-B7EF-B4ED6BA7BC47}"/>
              </a:ext>
            </a:extLst>
          </p:cNvPr>
          <p:cNvSpPr>
            <a:spLocks noGrp="1"/>
          </p:cNvSpPr>
          <p:nvPr>
            <p:ph type="sldNum" sz="quarter" idx="12"/>
          </p:nvPr>
        </p:nvSpPr>
        <p:spPr/>
        <p:txBody>
          <a:bodyPr/>
          <a:lstStyle/>
          <a:p>
            <a:fld id="{569CE299-2EBC-4FA1-91D4-B74AA17DBDFA}" type="slidenum">
              <a:rPr lang="es-ES" smtClean="0"/>
              <a:t>52</a:t>
            </a:fld>
            <a:endParaRPr lang="es-ES" dirty="0"/>
          </a:p>
        </p:txBody>
      </p:sp>
      <p:graphicFrame>
        <p:nvGraphicFramePr>
          <p:cNvPr id="3" name="Diagrama 2">
            <a:extLst>
              <a:ext uri="{FF2B5EF4-FFF2-40B4-BE49-F238E27FC236}">
                <a16:creationId xmlns:a16="http://schemas.microsoft.com/office/drawing/2014/main" id="{4DDCCD46-D7A6-4D3D-B594-B42BFB12FB9F}"/>
              </a:ext>
            </a:extLst>
          </p:cNvPr>
          <p:cNvGraphicFramePr/>
          <p:nvPr>
            <p:extLst/>
          </p:nvPr>
        </p:nvGraphicFramePr>
        <p:xfrm>
          <a:off x="755576" y="631048"/>
          <a:ext cx="8496944" cy="5007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D4CA7798-DB6D-4C22-A9F6-A36DB921342A}"/>
              </a:ext>
            </a:extLst>
          </p:cNvPr>
          <p:cNvSpPr/>
          <p:nvPr/>
        </p:nvSpPr>
        <p:spPr>
          <a:xfrm>
            <a:off x="395536" y="18502"/>
            <a:ext cx="8291264" cy="674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¿CÓMO SE HACE UNA ESTADÍSTICA?</a:t>
            </a:r>
          </a:p>
          <a:p>
            <a:pPr algn="ctr"/>
            <a:r>
              <a:rPr lang="es-ES" sz="2000" b="1" dirty="0"/>
              <a:t>El ciclo de implantación de una operación estadística</a:t>
            </a:r>
            <a:endParaRPr lang="es-ES" sz="2000" b="1" u="sng" dirty="0"/>
          </a:p>
        </p:txBody>
      </p:sp>
      <p:pic>
        <p:nvPicPr>
          <p:cNvPr id="5" name="Imagen 4">
            <a:extLst>
              <a:ext uri="{FF2B5EF4-FFF2-40B4-BE49-F238E27FC236}">
                <a16:creationId xmlns:a16="http://schemas.microsoft.com/office/drawing/2014/main" id="{CB3122F2-AEBD-44B6-9888-4535B8648950}"/>
              </a:ext>
            </a:extLst>
          </p:cNvPr>
          <p:cNvPicPr>
            <a:picLocks noChangeAspect="1"/>
          </p:cNvPicPr>
          <p:nvPr/>
        </p:nvPicPr>
        <p:blipFill>
          <a:blip r:embed="rId7"/>
          <a:stretch>
            <a:fillRect/>
          </a:stretch>
        </p:blipFill>
        <p:spPr>
          <a:xfrm>
            <a:off x="6879970" y="765182"/>
            <a:ext cx="1494652" cy="1080120"/>
          </a:xfrm>
          <a:prstGeom prst="rect">
            <a:avLst/>
          </a:prstGeom>
        </p:spPr>
      </p:pic>
      <p:pic>
        <p:nvPicPr>
          <p:cNvPr id="1026" name="Picture 2" descr="El Mercado de Trabajo. Introducción - Economía en Cuarentena">
            <a:extLst>
              <a:ext uri="{FF2B5EF4-FFF2-40B4-BE49-F238E27FC236}">
                <a16:creationId xmlns:a16="http://schemas.microsoft.com/office/drawing/2014/main" id="{385C9899-3FBB-4CC3-A64C-D2A5784449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5638557"/>
            <a:ext cx="1558194" cy="116864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esquinas redondeadas 5">
            <a:extLst>
              <a:ext uri="{FF2B5EF4-FFF2-40B4-BE49-F238E27FC236}">
                <a16:creationId xmlns:a16="http://schemas.microsoft.com/office/drawing/2014/main" id="{3A7A3214-A71C-4843-9A37-7310DA7E254D}"/>
              </a:ext>
            </a:extLst>
          </p:cNvPr>
          <p:cNvSpPr/>
          <p:nvPr/>
        </p:nvSpPr>
        <p:spPr>
          <a:xfrm>
            <a:off x="2205751" y="5947736"/>
            <a:ext cx="1296157" cy="471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REALIDAD</a:t>
            </a:r>
          </a:p>
        </p:txBody>
      </p:sp>
      <p:sp>
        <p:nvSpPr>
          <p:cNvPr id="8" name="Rectángulo: esquinas redondeadas 7">
            <a:extLst>
              <a:ext uri="{FF2B5EF4-FFF2-40B4-BE49-F238E27FC236}">
                <a16:creationId xmlns:a16="http://schemas.microsoft.com/office/drawing/2014/main" id="{336BA787-4AE5-4281-B651-5FE0009B2986}"/>
              </a:ext>
            </a:extLst>
          </p:cNvPr>
          <p:cNvSpPr/>
          <p:nvPr/>
        </p:nvSpPr>
        <p:spPr>
          <a:xfrm>
            <a:off x="6940020" y="1943822"/>
            <a:ext cx="1434602" cy="602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Operación estadística</a:t>
            </a:r>
          </a:p>
        </p:txBody>
      </p:sp>
      <p:cxnSp>
        <p:nvCxnSpPr>
          <p:cNvPr id="10" name="Conector recto de flecha 9">
            <a:extLst>
              <a:ext uri="{FF2B5EF4-FFF2-40B4-BE49-F238E27FC236}">
                <a16:creationId xmlns:a16="http://schemas.microsoft.com/office/drawing/2014/main" id="{06B6DEC3-2952-4710-9A6D-F27460C89395}"/>
              </a:ext>
            </a:extLst>
          </p:cNvPr>
          <p:cNvCxnSpPr>
            <a:cxnSpLocks/>
          </p:cNvCxnSpPr>
          <p:nvPr/>
        </p:nvCxnSpPr>
        <p:spPr>
          <a:xfrm flipV="1">
            <a:off x="3713591" y="2644528"/>
            <a:ext cx="3738729" cy="35266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2D68AD5D-70D7-4A6D-BE2B-01E5F63F39D5}"/>
              </a:ext>
            </a:extLst>
          </p:cNvPr>
          <p:cNvSpPr/>
          <p:nvPr/>
        </p:nvSpPr>
        <p:spPr>
          <a:xfrm>
            <a:off x="179512" y="896276"/>
            <a:ext cx="3816424" cy="923330"/>
          </a:xfrm>
          <a:prstGeom prst="rect">
            <a:avLst/>
          </a:prstGeom>
        </p:spPr>
        <p:txBody>
          <a:bodyPr wrap="square">
            <a:spAutoFit/>
          </a:bodyPr>
          <a:lstStyle/>
          <a:p>
            <a:pPr algn="ctr"/>
            <a:r>
              <a:rPr lang="es-ES" dirty="0"/>
              <a:t>¿Algún tema sobre el que creáis necesario realizar alguna operación estadística?</a:t>
            </a:r>
          </a:p>
        </p:txBody>
      </p:sp>
    </p:spTree>
    <p:extLst>
      <p:ext uri="{BB962C8B-B14F-4D97-AF65-F5344CB8AC3E}">
        <p14:creationId xmlns:p14="http://schemas.microsoft.com/office/powerpoint/2010/main" val="10875956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950B128-8D64-4121-B521-AADCEB411D89}"/>
              </a:ext>
            </a:extLst>
          </p:cNvPr>
          <p:cNvSpPr>
            <a:spLocks noGrp="1"/>
          </p:cNvSpPr>
          <p:nvPr>
            <p:ph type="sldNum" sz="quarter" idx="12"/>
          </p:nvPr>
        </p:nvSpPr>
        <p:spPr/>
        <p:txBody>
          <a:bodyPr/>
          <a:lstStyle/>
          <a:p>
            <a:fld id="{569CE299-2EBC-4FA1-91D4-B74AA17DBDFA}" type="slidenum">
              <a:rPr lang="es-ES" smtClean="0"/>
              <a:t>53</a:t>
            </a:fld>
            <a:endParaRPr lang="es-ES" dirty="0"/>
          </a:p>
        </p:txBody>
      </p:sp>
      <p:pic>
        <p:nvPicPr>
          <p:cNvPr id="3" name="Imagen 2">
            <a:extLst>
              <a:ext uri="{FF2B5EF4-FFF2-40B4-BE49-F238E27FC236}">
                <a16:creationId xmlns:a16="http://schemas.microsoft.com/office/drawing/2014/main" id="{22C8AF49-E038-46AE-BCFE-4CD002CA6BBB}"/>
              </a:ext>
            </a:extLst>
          </p:cNvPr>
          <p:cNvPicPr>
            <a:picLocks noChangeAspect="1"/>
          </p:cNvPicPr>
          <p:nvPr/>
        </p:nvPicPr>
        <p:blipFill>
          <a:blip r:embed="rId2"/>
          <a:stretch>
            <a:fillRect/>
          </a:stretch>
        </p:blipFill>
        <p:spPr>
          <a:xfrm>
            <a:off x="0" y="72285"/>
            <a:ext cx="9144000" cy="5382556"/>
          </a:xfrm>
          <a:prstGeom prst="rect">
            <a:avLst/>
          </a:prstGeom>
        </p:spPr>
      </p:pic>
      <p:sp>
        <p:nvSpPr>
          <p:cNvPr id="4" name="Rectángulo 3">
            <a:extLst>
              <a:ext uri="{FF2B5EF4-FFF2-40B4-BE49-F238E27FC236}">
                <a16:creationId xmlns:a16="http://schemas.microsoft.com/office/drawing/2014/main" id="{2D565877-3388-4601-8FBA-574ADB0F88DE}"/>
              </a:ext>
            </a:extLst>
          </p:cNvPr>
          <p:cNvSpPr/>
          <p:nvPr/>
        </p:nvSpPr>
        <p:spPr>
          <a:xfrm>
            <a:off x="1115616" y="6021288"/>
            <a:ext cx="1658211" cy="307777"/>
          </a:xfrm>
          <a:prstGeom prst="rect">
            <a:avLst/>
          </a:prstGeom>
        </p:spPr>
        <p:txBody>
          <a:bodyPr wrap="none">
            <a:spAutoFit/>
          </a:bodyPr>
          <a:lstStyle/>
          <a:p>
            <a:r>
              <a:rPr lang="es-ES" sz="1400" dirty="0">
                <a:hlinkClick r:id="rId3"/>
              </a:rPr>
              <a:t>estadistica@jccm.es</a:t>
            </a:r>
            <a:endParaRPr lang="es-ES" sz="1400" dirty="0"/>
          </a:p>
        </p:txBody>
      </p:sp>
      <p:sp>
        <p:nvSpPr>
          <p:cNvPr id="5" name="Rectángulo 4">
            <a:extLst>
              <a:ext uri="{FF2B5EF4-FFF2-40B4-BE49-F238E27FC236}">
                <a16:creationId xmlns:a16="http://schemas.microsoft.com/office/drawing/2014/main" id="{4933D917-D288-4F34-9B92-207AE39CA754}"/>
              </a:ext>
            </a:extLst>
          </p:cNvPr>
          <p:cNvSpPr/>
          <p:nvPr/>
        </p:nvSpPr>
        <p:spPr>
          <a:xfrm>
            <a:off x="0" y="5589240"/>
            <a:ext cx="8995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59031E-2C7F-4713-9683-31BD9E1D5A9A}"/>
              </a:ext>
            </a:extLst>
          </p:cNvPr>
          <p:cNvPicPr>
            <a:picLocks noChangeAspect="1"/>
          </p:cNvPicPr>
          <p:nvPr/>
        </p:nvPicPr>
        <p:blipFill>
          <a:blip r:embed="rId4"/>
          <a:stretch>
            <a:fillRect/>
          </a:stretch>
        </p:blipFill>
        <p:spPr>
          <a:xfrm>
            <a:off x="3203848" y="5629070"/>
            <a:ext cx="3261557" cy="1135982"/>
          </a:xfrm>
          <a:prstGeom prst="rect">
            <a:avLst/>
          </a:prstGeom>
        </p:spPr>
      </p:pic>
      <p:sp>
        <p:nvSpPr>
          <p:cNvPr id="7" name="Rectángulo 6">
            <a:extLst>
              <a:ext uri="{FF2B5EF4-FFF2-40B4-BE49-F238E27FC236}">
                <a16:creationId xmlns:a16="http://schemas.microsoft.com/office/drawing/2014/main" id="{0ACBEA27-27C7-468D-8B0C-E38728CBEE79}"/>
              </a:ext>
            </a:extLst>
          </p:cNvPr>
          <p:cNvSpPr/>
          <p:nvPr/>
        </p:nvSpPr>
        <p:spPr>
          <a:xfrm>
            <a:off x="6588704" y="6048573"/>
            <a:ext cx="2555296" cy="307777"/>
          </a:xfrm>
          <a:prstGeom prst="rect">
            <a:avLst/>
          </a:prstGeom>
        </p:spPr>
        <p:txBody>
          <a:bodyPr wrap="square">
            <a:spAutoFit/>
          </a:bodyPr>
          <a:lstStyle/>
          <a:p>
            <a:r>
              <a:rPr lang="es-ES" sz="1400" dirty="0">
                <a:hlinkClick r:id="rId5"/>
              </a:rPr>
              <a:t>Contacto | Portal de estadística</a:t>
            </a:r>
            <a:endParaRPr lang="es-ES" sz="1400" dirty="0"/>
          </a:p>
        </p:txBody>
      </p:sp>
      <p:sp>
        <p:nvSpPr>
          <p:cNvPr id="10" name="Rectángulo 9">
            <a:extLst>
              <a:ext uri="{FF2B5EF4-FFF2-40B4-BE49-F238E27FC236}">
                <a16:creationId xmlns:a16="http://schemas.microsoft.com/office/drawing/2014/main" id="{B9409ED7-E66D-489C-973F-C737B43A753F}"/>
              </a:ext>
            </a:extLst>
          </p:cNvPr>
          <p:cNvSpPr/>
          <p:nvPr/>
        </p:nvSpPr>
        <p:spPr>
          <a:xfrm>
            <a:off x="3779912" y="980728"/>
            <a:ext cx="165618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8E87329A-D6AD-410B-BF4A-2A20BFD96042}"/>
              </a:ext>
            </a:extLst>
          </p:cNvPr>
          <p:cNvSpPr txBox="1"/>
          <p:nvPr/>
        </p:nvSpPr>
        <p:spPr>
          <a:xfrm>
            <a:off x="2818402" y="1775766"/>
            <a:ext cx="4032448" cy="400110"/>
          </a:xfrm>
          <a:prstGeom prst="rect">
            <a:avLst/>
          </a:prstGeom>
          <a:solidFill>
            <a:schemeClr val="bg1"/>
          </a:solidFill>
        </p:spPr>
        <p:txBody>
          <a:bodyPr wrap="square" rtlCol="0">
            <a:spAutoFit/>
          </a:bodyPr>
          <a:lstStyle/>
          <a:p>
            <a:r>
              <a:rPr lang="es-ES" sz="2000" dirty="0"/>
              <a:t>¿Alguna duda, opinión o sugerencia?</a:t>
            </a:r>
          </a:p>
        </p:txBody>
      </p:sp>
      <p:sp>
        <p:nvSpPr>
          <p:cNvPr id="12" name="Rectángulo: esquinas redondeadas 11">
            <a:extLst>
              <a:ext uri="{FF2B5EF4-FFF2-40B4-BE49-F238E27FC236}">
                <a16:creationId xmlns:a16="http://schemas.microsoft.com/office/drawing/2014/main" id="{E8276DF5-1AF6-4995-9393-B33082537802}"/>
              </a:ext>
            </a:extLst>
          </p:cNvPr>
          <p:cNvSpPr/>
          <p:nvPr/>
        </p:nvSpPr>
        <p:spPr>
          <a:xfrm>
            <a:off x="0" y="5229200"/>
            <a:ext cx="755576" cy="2256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F17E55B1-57A9-453B-A736-30B390E0BA93}"/>
              </a:ext>
            </a:extLst>
          </p:cNvPr>
          <p:cNvSpPr txBox="1"/>
          <p:nvPr/>
        </p:nvSpPr>
        <p:spPr>
          <a:xfrm>
            <a:off x="2915816" y="839987"/>
            <a:ext cx="4032448" cy="369332"/>
          </a:xfrm>
          <a:prstGeom prst="rect">
            <a:avLst/>
          </a:prstGeom>
          <a:noFill/>
        </p:spPr>
        <p:txBody>
          <a:bodyPr wrap="square" rtlCol="0">
            <a:spAutoFit/>
          </a:bodyPr>
          <a:lstStyle/>
          <a:p>
            <a:r>
              <a:rPr lang="es-ES" dirty="0"/>
              <a:t>¡Muchas gracias por vuestra atención!</a:t>
            </a:r>
          </a:p>
        </p:txBody>
      </p:sp>
    </p:spTree>
    <p:extLst>
      <p:ext uri="{BB962C8B-B14F-4D97-AF65-F5344CB8AC3E}">
        <p14:creationId xmlns:p14="http://schemas.microsoft.com/office/powerpoint/2010/main" val="4107066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4E0E21D-D5F6-C7FE-1E9E-F215D537051D}"/>
              </a:ext>
            </a:extLst>
          </p:cNvPr>
          <p:cNvSpPr>
            <a:spLocks noChangeArrowheads="1"/>
          </p:cNvSpPr>
          <p:nvPr/>
        </p:nvSpPr>
        <p:spPr bwMode="auto">
          <a:xfrm>
            <a:off x="211701" y="548680"/>
            <a:ext cx="8720598" cy="20313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s-ES" altLang="es-ES" sz="1200" dirty="0">
                <a:solidFill>
                  <a:srgbClr val="0A0A0A"/>
                </a:solidFill>
                <a:latin typeface="Google Sans"/>
              </a:rPr>
              <a:t>Los microdatos son el nivel más detallado de información recopilada en encuestas y censos, conteniendo registros individuales (anonimizados o no, según los casos) de cada unidad observada. Son archivos sin agregar (formato ASCII o similar) que permiten realizar análisis personalizados, a diferencia de los tabulados, que están previamente agrupados. Requieren software especializado para su procesamiento y están sujetos a confidencialidad, siendo utilizados mayormente por investigadores. </a:t>
            </a:r>
            <a:endParaRPr lang="es-ES" altLang="es-ES" sz="1200" dirty="0"/>
          </a:p>
          <a:p>
            <a:pPr defTabSz="685800"/>
            <a:r>
              <a:rPr lang="es-ES" altLang="es-ES" sz="1200" b="1" dirty="0">
                <a:solidFill>
                  <a:srgbClr val="0A0A0A"/>
                </a:solidFill>
                <a:latin typeface="Google Sans"/>
              </a:rPr>
              <a:t>Características y usos de los microdatos:</a:t>
            </a:r>
            <a:endParaRPr lang="es-ES" altLang="es-ES" sz="1200" dirty="0"/>
          </a:p>
          <a:p>
            <a:pPr defTabSz="685800">
              <a:buFontTx/>
              <a:buChar char="•"/>
            </a:pPr>
            <a:r>
              <a:rPr lang="es-ES" altLang="es-ES" sz="1200" b="1" dirty="0">
                <a:solidFill>
                  <a:srgbClr val="0A0A0A"/>
                </a:solidFill>
                <a:latin typeface="Google Sans"/>
              </a:rPr>
              <a:t>Detalle máximo:</a:t>
            </a:r>
            <a:r>
              <a:rPr lang="es-ES" altLang="es-ES" sz="1200" dirty="0">
                <a:solidFill>
                  <a:srgbClr val="0A0A0A"/>
                </a:solidFill>
                <a:latin typeface="Google Sans"/>
              </a:rPr>
              <a:t> Cada fila representa a una persona, hogar o entidad, con las respuestas individuales detalladas a una encuesta, o con las variables de un registro.</a:t>
            </a:r>
          </a:p>
          <a:p>
            <a:pPr defTabSz="685800">
              <a:buFontTx/>
              <a:buChar char="•"/>
            </a:pPr>
            <a:r>
              <a:rPr lang="es-ES" altLang="es-ES" sz="1200" b="1" dirty="0">
                <a:solidFill>
                  <a:srgbClr val="0A0A0A"/>
                </a:solidFill>
                <a:latin typeface="Google Sans"/>
              </a:rPr>
              <a:t>Acceso y Uso:</a:t>
            </a:r>
            <a:r>
              <a:rPr lang="es-ES" altLang="es-ES" sz="1200" dirty="0">
                <a:solidFill>
                  <a:srgbClr val="0A0A0A"/>
                </a:solidFill>
                <a:latin typeface="Google Sans"/>
              </a:rPr>
              <a:t> Instituciones como el INE (Instituto Nacional de Estadística) facilitan su descarga para investigación, a veces requiriendo una licencia de uso, especialmente para microdatos de alta confidencialidad (como los de Eurostat).</a:t>
            </a:r>
          </a:p>
          <a:p>
            <a:pPr defTabSz="685800">
              <a:buFontTx/>
              <a:buChar char="•"/>
            </a:pPr>
            <a:r>
              <a:rPr lang="es-ES" altLang="es-ES" sz="1200" b="1" dirty="0">
                <a:solidFill>
                  <a:srgbClr val="0A0A0A"/>
                </a:solidFill>
                <a:latin typeface="Google Sans"/>
              </a:rPr>
              <a:t>Diferencia con Tabulados:</a:t>
            </a:r>
            <a:r>
              <a:rPr lang="es-ES" altLang="es-ES" sz="1200" dirty="0">
                <a:solidFill>
                  <a:srgbClr val="0A0A0A"/>
                </a:solidFill>
                <a:latin typeface="Google Sans"/>
              </a:rPr>
              <a:t> Mientras el tabulado es una matriz agrupada, el microdato es la "materia prima" que permite al usuario crear sus propias tablas. </a:t>
            </a:r>
            <a:endParaRPr lang="es-ES" altLang="es-ES" sz="1350" dirty="0"/>
          </a:p>
        </p:txBody>
      </p:sp>
      <p:pic>
        <p:nvPicPr>
          <p:cNvPr id="6" name="Imagen 5" descr="Interfaz de usuario gráfica, Texto&#10;&#10;El contenido generado por IA puede ser incorrecto.">
            <a:extLst>
              <a:ext uri="{FF2B5EF4-FFF2-40B4-BE49-F238E27FC236}">
                <a16:creationId xmlns:a16="http://schemas.microsoft.com/office/drawing/2014/main" id="{F536A0F5-9B26-46FC-BB08-17F26A6C1F57}"/>
              </a:ext>
            </a:extLst>
          </p:cNvPr>
          <p:cNvPicPr>
            <a:picLocks noChangeAspect="1"/>
          </p:cNvPicPr>
          <p:nvPr/>
        </p:nvPicPr>
        <p:blipFill>
          <a:blip r:embed="rId2"/>
          <a:stretch>
            <a:fillRect/>
          </a:stretch>
        </p:blipFill>
        <p:spPr>
          <a:xfrm>
            <a:off x="1449665" y="2581236"/>
            <a:ext cx="6490599" cy="4160132"/>
          </a:xfrm>
          <a:prstGeom prst="rect">
            <a:avLst/>
          </a:prstGeom>
        </p:spPr>
      </p:pic>
      <p:sp>
        <p:nvSpPr>
          <p:cNvPr id="4" name="Rectángulo: esquinas redondeadas 3">
            <a:extLst>
              <a:ext uri="{FF2B5EF4-FFF2-40B4-BE49-F238E27FC236}">
                <a16:creationId xmlns:a16="http://schemas.microsoft.com/office/drawing/2014/main" id="{1A4FCA83-7E33-4AFE-9894-0EE6E3D99618}"/>
              </a:ext>
            </a:extLst>
          </p:cNvPr>
          <p:cNvSpPr/>
          <p:nvPr/>
        </p:nvSpPr>
        <p:spPr>
          <a:xfrm>
            <a:off x="1151620" y="150937"/>
            <a:ext cx="6840760" cy="325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latin typeface="Google Sans"/>
              </a:rPr>
              <a:t>LOS MICRODATOS</a:t>
            </a:r>
            <a:r>
              <a:rPr lang="es-ES" dirty="0">
                <a:solidFill>
                  <a:schemeClr val="bg1"/>
                </a:solidFill>
                <a:latin typeface="Google Sans"/>
              </a:rPr>
              <a:t> </a:t>
            </a:r>
            <a:endParaRPr lang="es-ES" dirty="0">
              <a:solidFill>
                <a:schemeClr val="bg1"/>
              </a:solidFill>
            </a:endParaRPr>
          </a:p>
        </p:txBody>
      </p:sp>
    </p:spTree>
    <p:extLst>
      <p:ext uri="{BB962C8B-B14F-4D97-AF65-F5344CB8AC3E}">
        <p14:creationId xmlns:p14="http://schemas.microsoft.com/office/powerpoint/2010/main" val="3792158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594D0E8-E622-48F5-BF20-268F3EC30098}"/>
              </a:ext>
            </a:extLst>
          </p:cNvPr>
          <p:cNvSpPr>
            <a:spLocks noGrp="1"/>
          </p:cNvSpPr>
          <p:nvPr>
            <p:ph type="sldNum" sz="quarter" idx="12"/>
          </p:nvPr>
        </p:nvSpPr>
        <p:spPr/>
        <p:txBody>
          <a:bodyPr/>
          <a:lstStyle/>
          <a:p>
            <a:fld id="{569CE299-2EBC-4FA1-91D4-B74AA17DBDFA}" type="slidenum">
              <a:rPr lang="es-ES" smtClean="0"/>
              <a:t>6</a:t>
            </a:fld>
            <a:endParaRPr lang="es-ES" dirty="0"/>
          </a:p>
        </p:txBody>
      </p:sp>
      <p:sp>
        <p:nvSpPr>
          <p:cNvPr id="3" name="Rectángulo 2">
            <a:extLst>
              <a:ext uri="{FF2B5EF4-FFF2-40B4-BE49-F238E27FC236}">
                <a16:creationId xmlns:a16="http://schemas.microsoft.com/office/drawing/2014/main" id="{0E2B5D31-B95E-412A-A37D-A57DBC9B16ED}"/>
              </a:ext>
            </a:extLst>
          </p:cNvPr>
          <p:cNvSpPr/>
          <p:nvPr/>
        </p:nvSpPr>
        <p:spPr>
          <a:xfrm>
            <a:off x="466068" y="254498"/>
            <a:ext cx="8136904" cy="102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Para todas las actividades humanas (desde la más trivial a la más importante), es necesaria la información, “tener datos” que permitan conocer la realidad concreta en la que se va a desarrollar esa actividad</a:t>
            </a:r>
          </a:p>
        </p:txBody>
      </p:sp>
      <p:sp>
        <p:nvSpPr>
          <p:cNvPr id="4" name="Rectángulo: esquinas redondeadas 3">
            <a:extLst>
              <a:ext uri="{FF2B5EF4-FFF2-40B4-BE49-F238E27FC236}">
                <a16:creationId xmlns:a16="http://schemas.microsoft.com/office/drawing/2014/main" id="{0B2C606C-759C-44F8-BEA5-E6929CF647AA}"/>
              </a:ext>
            </a:extLst>
          </p:cNvPr>
          <p:cNvSpPr/>
          <p:nvPr/>
        </p:nvSpPr>
        <p:spPr>
          <a:xfrm>
            <a:off x="646088" y="5178584"/>
            <a:ext cx="7848872" cy="1198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Para poner algo de orden en estos conceptos, es interesante el </a:t>
            </a:r>
            <a:r>
              <a:rPr lang="es-ES" b="1" dirty="0"/>
              <a:t>modelo DIKW </a:t>
            </a:r>
            <a:r>
              <a:rPr lang="es-ES" dirty="0"/>
              <a:t>(Datos, Información, Conocimiento, Sabiduría), que los organiza en una jerarquía que ilustra cómo se relacionan entre sí</a:t>
            </a:r>
          </a:p>
        </p:txBody>
      </p:sp>
      <p:sp>
        <p:nvSpPr>
          <p:cNvPr id="5" name="Rectángulo 4">
            <a:extLst>
              <a:ext uri="{FF2B5EF4-FFF2-40B4-BE49-F238E27FC236}">
                <a16:creationId xmlns:a16="http://schemas.microsoft.com/office/drawing/2014/main" id="{CF85A69D-066F-4A7F-9DFB-5471A5189E05}"/>
              </a:ext>
            </a:extLst>
          </p:cNvPr>
          <p:cNvSpPr/>
          <p:nvPr/>
        </p:nvSpPr>
        <p:spPr>
          <a:xfrm>
            <a:off x="3310384" y="1518387"/>
            <a:ext cx="5184576" cy="1477328"/>
          </a:xfrm>
          <a:prstGeom prst="rect">
            <a:avLst/>
          </a:prstGeom>
        </p:spPr>
        <p:txBody>
          <a:bodyPr wrap="square">
            <a:spAutoFit/>
          </a:bodyPr>
          <a:lstStyle/>
          <a:p>
            <a:pPr marL="285750" indent="-285750" algn="ctr">
              <a:buFont typeface="Wingdings" panose="05000000000000000000" pitchFamily="2" charset="2"/>
              <a:buChar char="v"/>
            </a:pPr>
            <a:r>
              <a:rPr lang="es-ES" dirty="0"/>
              <a:t>¿Cómo está la situación de empleo en un municipio?</a:t>
            </a:r>
          </a:p>
          <a:p>
            <a:pPr algn="ctr"/>
            <a:endParaRPr lang="es-ES" dirty="0"/>
          </a:p>
          <a:p>
            <a:pPr marL="285750" indent="-285750" algn="ctr">
              <a:buFont typeface="Wingdings" panose="05000000000000000000" pitchFamily="2" charset="2"/>
              <a:buChar char="v"/>
            </a:pPr>
            <a:r>
              <a:rPr lang="es-ES" dirty="0"/>
              <a:t>¿Qué factores influyen en el despoblamiento de las zonas rurales o en el fracaso escolar?</a:t>
            </a:r>
          </a:p>
        </p:txBody>
      </p:sp>
      <p:sp>
        <p:nvSpPr>
          <p:cNvPr id="8" name="Rectángulo 7">
            <a:extLst>
              <a:ext uri="{FF2B5EF4-FFF2-40B4-BE49-F238E27FC236}">
                <a16:creationId xmlns:a16="http://schemas.microsoft.com/office/drawing/2014/main" id="{4DBAEA15-4075-499A-B041-CC658A2B33C3}"/>
              </a:ext>
            </a:extLst>
          </p:cNvPr>
          <p:cNvSpPr/>
          <p:nvPr/>
        </p:nvSpPr>
        <p:spPr>
          <a:xfrm>
            <a:off x="460607" y="1518387"/>
            <a:ext cx="2448272" cy="1200329"/>
          </a:xfrm>
          <a:prstGeom prst="rect">
            <a:avLst/>
          </a:prstGeom>
        </p:spPr>
        <p:txBody>
          <a:bodyPr wrap="square">
            <a:spAutoFit/>
          </a:bodyPr>
          <a:lstStyle/>
          <a:p>
            <a:pPr marL="285750" indent="-285750" algn="ctr">
              <a:buFont typeface="Wingdings" panose="05000000000000000000" pitchFamily="2" charset="2"/>
              <a:buChar char="v"/>
            </a:pPr>
            <a:r>
              <a:rPr lang="es-ES" dirty="0"/>
              <a:t>¿Qué película veo?</a:t>
            </a:r>
          </a:p>
          <a:p>
            <a:pPr marL="285750" indent="-285750" algn="ctr">
              <a:buFont typeface="Wingdings" panose="05000000000000000000" pitchFamily="2" charset="2"/>
              <a:buChar char="v"/>
            </a:pPr>
            <a:endParaRPr lang="es-ES" dirty="0"/>
          </a:p>
          <a:p>
            <a:pPr algn="ctr"/>
            <a:endParaRPr lang="es-ES" dirty="0"/>
          </a:p>
          <a:p>
            <a:pPr marL="285750" indent="-285750" algn="ctr">
              <a:buFont typeface="Wingdings" panose="05000000000000000000" pitchFamily="2" charset="2"/>
              <a:buChar char="v"/>
            </a:pPr>
            <a:r>
              <a:rPr lang="es-ES" dirty="0"/>
              <a:t>¿Qué estudios hago?</a:t>
            </a:r>
          </a:p>
        </p:txBody>
      </p:sp>
      <p:sp>
        <p:nvSpPr>
          <p:cNvPr id="9" name="Título 1">
            <a:extLst>
              <a:ext uri="{FF2B5EF4-FFF2-40B4-BE49-F238E27FC236}">
                <a16:creationId xmlns:a16="http://schemas.microsoft.com/office/drawing/2014/main" id="{591700B3-7395-4802-89D0-119DF252ABEB}"/>
              </a:ext>
            </a:extLst>
          </p:cNvPr>
          <p:cNvSpPr txBox="1">
            <a:spLocks/>
          </p:cNvSpPr>
          <p:nvPr/>
        </p:nvSpPr>
        <p:spPr>
          <a:xfrm>
            <a:off x="574080" y="4305657"/>
            <a:ext cx="7920880" cy="56659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dirty="0"/>
              <a:t>¿y dónde encaja la estadística entre estos conceptos?</a:t>
            </a:r>
          </a:p>
        </p:txBody>
      </p:sp>
      <p:sp>
        <p:nvSpPr>
          <p:cNvPr id="10" name="Rectángulo: esquinas redondeadas 9">
            <a:extLst>
              <a:ext uri="{FF2B5EF4-FFF2-40B4-BE49-F238E27FC236}">
                <a16:creationId xmlns:a16="http://schemas.microsoft.com/office/drawing/2014/main" id="{701C94B5-1D3E-4D39-8F90-62FBB86B7027}"/>
              </a:ext>
            </a:extLst>
          </p:cNvPr>
          <p:cNvSpPr/>
          <p:nvPr/>
        </p:nvSpPr>
        <p:spPr>
          <a:xfrm>
            <a:off x="610084" y="3201456"/>
            <a:ext cx="7920880" cy="753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Datos, información, conocimiento, son conceptos relacionados pero, que a menudo, no se comprenden bien y no se utilizan convenientemente. </a:t>
            </a:r>
            <a:endParaRPr lang="es-ES" dirty="0"/>
          </a:p>
        </p:txBody>
      </p:sp>
    </p:spTree>
    <p:extLst>
      <p:ext uri="{BB962C8B-B14F-4D97-AF65-F5344CB8AC3E}">
        <p14:creationId xmlns:p14="http://schemas.microsoft.com/office/powerpoint/2010/main" val="2281898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3B7407C-E54D-4380-B35A-3EFD15A14FB0}"/>
              </a:ext>
            </a:extLst>
          </p:cNvPr>
          <p:cNvSpPr/>
          <p:nvPr/>
        </p:nvSpPr>
        <p:spPr>
          <a:xfrm>
            <a:off x="180492" y="1238044"/>
            <a:ext cx="7703876" cy="5747727"/>
          </a:xfrm>
          <a:prstGeom prst="rect">
            <a:avLst/>
          </a:prstGeom>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Elementos brutos, sin contexto, aislados, sin procesar, sin un significado inherente por sí mismos. Un número, una palabra…</a:t>
            </a:r>
          </a:p>
          <a:p>
            <a:pPr marL="285750" lvl="0" indent="-285750" algn="just"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Ejemplo: 11,62 </a:t>
            </a:r>
            <a:r>
              <a:rPr lang="es-ES" altLang="es-ES" sz="1400" b="1" u="sng" dirty="0">
                <a:cs typeface="Arial" panose="020B0604020202020204" pitchFamily="34" charset="0"/>
              </a:rPr>
              <a:t>un dato, por sí sólo, tiene poco valor.</a:t>
            </a:r>
            <a:endParaRPr lang="es-ES" altLang="es-ES" sz="1500" dirty="0">
              <a:solidFill>
                <a:srgbClr val="0A0A0A"/>
              </a:solidFill>
              <a:latin typeface="Google Sans"/>
            </a:endParaRPr>
          </a:p>
          <a:p>
            <a:pPr marL="285750" lvl="0" indent="-285750" eaLnBrk="0" fontAlgn="base" hangingPunct="0">
              <a:lnSpc>
                <a:spcPct val="150000"/>
              </a:lnSpc>
              <a:spcBef>
                <a:spcPct val="0"/>
              </a:spcBef>
              <a:spcAft>
                <a:spcPct val="0"/>
              </a:spcAft>
              <a:buFont typeface="Arial" panose="020B0604020202020204" pitchFamily="34" charset="0"/>
              <a:buChar char="•"/>
            </a:pPr>
            <a:endParaRPr lang="es-ES" altLang="es-ES" sz="1500" dirty="0">
              <a:solidFill>
                <a:srgbClr val="0A0A0A"/>
              </a:solidFill>
              <a:latin typeface="Google Sans"/>
            </a:endParaRPr>
          </a:p>
          <a:p>
            <a:pPr lvl="0" eaLnBrk="0" fontAlgn="base" hangingPunct="0">
              <a:spcBef>
                <a:spcPct val="0"/>
              </a:spcBef>
              <a:spcAft>
                <a:spcPct val="0"/>
              </a:spcAft>
            </a:pPr>
            <a:endParaRPr lang="es-ES" altLang="es-ES" sz="1500" dirty="0"/>
          </a:p>
          <a:p>
            <a:pPr marL="285750" lvl="0" indent="-285750"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Son los datos procesados, estructurados y contextualizados que responden preguntas de "quién", "qué", "dónde" y "cuándo". ´. </a:t>
            </a:r>
          </a:p>
          <a:p>
            <a:pPr marL="285750" lvl="0" indent="-285750"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Ejemplo: 11,62 habitantes /km</a:t>
            </a:r>
            <a:r>
              <a:rPr lang="es-ES" altLang="es-ES" sz="1500" baseline="30000" dirty="0">
                <a:solidFill>
                  <a:srgbClr val="0A0A0A"/>
                </a:solidFill>
                <a:latin typeface="Google Sans"/>
              </a:rPr>
              <a:t>2</a:t>
            </a:r>
            <a:r>
              <a:rPr lang="es-ES" altLang="es-ES" sz="1500" dirty="0">
                <a:solidFill>
                  <a:srgbClr val="0A0A0A"/>
                </a:solidFill>
                <a:latin typeface="Google Sans"/>
              </a:rPr>
              <a:t>, que es la densidad de la provincia de Cuenca, que es muy inferior a la de Castilla-la Mancha (26,5) y de España (95)</a:t>
            </a:r>
          </a:p>
          <a:p>
            <a:pPr marL="285750" lvl="0" indent="-285750" eaLnBrk="0" fontAlgn="base" hangingPunct="0">
              <a:spcBef>
                <a:spcPct val="0"/>
              </a:spcBef>
              <a:spcAft>
                <a:spcPct val="0"/>
              </a:spcAft>
              <a:buFont typeface="Arial" panose="020B0604020202020204" pitchFamily="34" charset="0"/>
              <a:buChar char="•"/>
            </a:pPr>
            <a:endParaRPr lang="es-ES" altLang="es-ES" sz="1500" dirty="0">
              <a:solidFill>
                <a:srgbClr val="0A0A0A"/>
              </a:solidFill>
              <a:latin typeface="Google Sans"/>
            </a:endParaRPr>
          </a:p>
          <a:p>
            <a:pPr marL="285750" lvl="0" indent="-285750" eaLnBrk="0" fontAlgn="base" hangingPunct="0">
              <a:spcBef>
                <a:spcPct val="0"/>
              </a:spcBef>
              <a:spcAft>
                <a:spcPct val="0"/>
              </a:spcAft>
              <a:buFont typeface="Arial" panose="020B0604020202020204" pitchFamily="34" charset="0"/>
              <a:buChar char="•"/>
            </a:pPr>
            <a:endParaRPr lang="es-ES" altLang="es-ES" sz="1500" dirty="0">
              <a:solidFill>
                <a:srgbClr val="0A0A0A"/>
              </a:solidFill>
              <a:latin typeface="Google Sans"/>
            </a:endParaRPr>
          </a:p>
          <a:p>
            <a:pPr marL="285750" lvl="0" indent="-285750"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Cuando la Información se aplica, se comprende y analiza para responder a preguntas de "cómo" y predecir consecuencias.</a:t>
            </a:r>
          </a:p>
          <a:p>
            <a:pPr marL="285750" lvl="0" indent="-285750"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Ejemplo: con la información anterior, se analiza la evolución de la población, su distribución territorial, y otras variables como sexo, edad, nacionalidad…y se llega a la conclusión de que hay un problema de despoblamiento, de baja densidad, de envejecimiento, lo que se liga a la dificultad de acceso a servicios públicos, de oferta de trabajo, etc.</a:t>
            </a:r>
          </a:p>
          <a:p>
            <a:pPr marL="285750" lvl="0" indent="-285750" eaLnBrk="0" fontAlgn="base" hangingPunct="0">
              <a:spcBef>
                <a:spcPct val="0"/>
              </a:spcBef>
              <a:spcAft>
                <a:spcPct val="0"/>
              </a:spcAft>
              <a:buFont typeface="Arial" panose="020B0604020202020204" pitchFamily="34" charset="0"/>
              <a:buChar char="•"/>
            </a:pPr>
            <a:endParaRPr lang="es-ES" altLang="es-ES" sz="1500" dirty="0">
              <a:solidFill>
                <a:srgbClr val="0A0A0A"/>
              </a:solidFill>
              <a:latin typeface="Google Sans"/>
            </a:endParaRPr>
          </a:p>
          <a:p>
            <a:pPr marL="285750" lvl="0" indent="-285750" eaLnBrk="0" fontAlgn="base" hangingPunct="0">
              <a:spcBef>
                <a:spcPct val="0"/>
              </a:spcBef>
              <a:spcAft>
                <a:spcPct val="0"/>
              </a:spcAft>
              <a:buFont typeface="Arial" panose="020B0604020202020204" pitchFamily="34" charset="0"/>
              <a:buChar char="•"/>
            </a:pPr>
            <a:endParaRPr lang="es-ES" altLang="es-ES" sz="1500" dirty="0">
              <a:solidFill>
                <a:srgbClr val="0A0A0A"/>
              </a:solidFill>
              <a:latin typeface="Google Sans"/>
            </a:endParaRPr>
          </a:p>
          <a:p>
            <a:pPr marL="285750" lvl="0" indent="-285750"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Es el uso del conocimiento para tomar decisiones respondiendo al "por qué" y buscando solución a los problemas que haya puesto de manifiesto el conocimiento.</a:t>
            </a:r>
          </a:p>
          <a:p>
            <a:pPr marL="285750" lvl="0" indent="-285750" eaLnBrk="0" fontAlgn="base" hangingPunct="0">
              <a:spcBef>
                <a:spcPct val="0"/>
              </a:spcBef>
              <a:spcAft>
                <a:spcPct val="0"/>
              </a:spcAft>
              <a:buFont typeface="Arial" panose="020B0604020202020204" pitchFamily="34" charset="0"/>
              <a:buChar char="•"/>
            </a:pPr>
            <a:r>
              <a:rPr lang="es-ES" altLang="es-ES" sz="1500" dirty="0">
                <a:solidFill>
                  <a:srgbClr val="0A0A0A"/>
                </a:solidFill>
                <a:latin typeface="Google Sans"/>
              </a:rPr>
              <a:t>Ejemplo: después del diagnóstico, se aprueba una política pública que pretende solucionar el problema: Estrategia contra la Despoblación y Ley de Medidas</a:t>
            </a:r>
          </a:p>
          <a:p>
            <a:pPr lvl="0" eaLnBrk="0" fontAlgn="base" hangingPunct="0">
              <a:spcBef>
                <a:spcPct val="0"/>
              </a:spcBef>
              <a:spcAft>
                <a:spcPct val="0"/>
              </a:spcAft>
            </a:pPr>
            <a:endParaRPr lang="es-ES" altLang="es-ES" sz="1500" dirty="0">
              <a:latin typeface="Arial" panose="020B0604020202020204" pitchFamily="34" charset="0"/>
            </a:endParaRPr>
          </a:p>
        </p:txBody>
      </p:sp>
      <p:sp>
        <p:nvSpPr>
          <p:cNvPr id="5" name="Flecha: a la derecha 4">
            <a:extLst>
              <a:ext uri="{FF2B5EF4-FFF2-40B4-BE49-F238E27FC236}">
                <a16:creationId xmlns:a16="http://schemas.microsoft.com/office/drawing/2014/main" id="{497E1AB6-B9BC-43B5-9EF1-3479C4CF79C8}"/>
              </a:ext>
            </a:extLst>
          </p:cNvPr>
          <p:cNvSpPr/>
          <p:nvPr/>
        </p:nvSpPr>
        <p:spPr>
          <a:xfrm>
            <a:off x="488270" y="741993"/>
            <a:ext cx="3579674" cy="543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1. Datos (Data)</a:t>
            </a:r>
          </a:p>
        </p:txBody>
      </p:sp>
      <p:sp>
        <p:nvSpPr>
          <p:cNvPr id="6" name="Flecha: a la derecha 5">
            <a:extLst>
              <a:ext uri="{FF2B5EF4-FFF2-40B4-BE49-F238E27FC236}">
                <a16:creationId xmlns:a16="http://schemas.microsoft.com/office/drawing/2014/main" id="{DE0CD03A-4E80-4D82-84ED-BC9C49E5F5FE}"/>
              </a:ext>
            </a:extLst>
          </p:cNvPr>
          <p:cNvSpPr/>
          <p:nvPr/>
        </p:nvSpPr>
        <p:spPr>
          <a:xfrm>
            <a:off x="488270" y="2047465"/>
            <a:ext cx="3579674" cy="543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2. Información (</a:t>
            </a:r>
            <a:r>
              <a:rPr lang="es-ES" b="1" dirty="0" err="1"/>
              <a:t>Information</a:t>
            </a:r>
            <a:r>
              <a:rPr lang="es-ES" b="1" dirty="0"/>
              <a:t>)</a:t>
            </a:r>
          </a:p>
        </p:txBody>
      </p:sp>
      <p:sp>
        <p:nvSpPr>
          <p:cNvPr id="7" name="Flecha: a la derecha 6">
            <a:extLst>
              <a:ext uri="{FF2B5EF4-FFF2-40B4-BE49-F238E27FC236}">
                <a16:creationId xmlns:a16="http://schemas.microsoft.com/office/drawing/2014/main" id="{21E3B93A-A1CD-4922-A174-F4176A11DF9A}"/>
              </a:ext>
            </a:extLst>
          </p:cNvPr>
          <p:cNvSpPr/>
          <p:nvPr/>
        </p:nvSpPr>
        <p:spPr>
          <a:xfrm>
            <a:off x="578017" y="3438364"/>
            <a:ext cx="3482025" cy="543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b="1" dirty="0">
                <a:solidFill>
                  <a:schemeClr val="bg1"/>
                </a:solidFill>
                <a:latin typeface="Google Sans"/>
              </a:rPr>
              <a:t>3. Conocimiento (</a:t>
            </a:r>
            <a:r>
              <a:rPr lang="es-ES" altLang="es-ES" b="1" dirty="0" err="1">
                <a:solidFill>
                  <a:schemeClr val="bg1"/>
                </a:solidFill>
                <a:latin typeface="Google Sans"/>
              </a:rPr>
              <a:t>Knowledge</a:t>
            </a:r>
            <a:r>
              <a:rPr lang="es-ES" altLang="es-ES" b="1" dirty="0">
                <a:solidFill>
                  <a:schemeClr val="bg1"/>
                </a:solidFill>
                <a:latin typeface="Google Sans"/>
              </a:rPr>
              <a:t>)</a:t>
            </a:r>
            <a:endParaRPr lang="es-ES" altLang="es-ES" dirty="0">
              <a:solidFill>
                <a:schemeClr val="bg1"/>
              </a:solidFill>
            </a:endParaRPr>
          </a:p>
        </p:txBody>
      </p:sp>
      <p:sp>
        <p:nvSpPr>
          <p:cNvPr id="8" name="Flecha: a la derecha 7">
            <a:extLst>
              <a:ext uri="{FF2B5EF4-FFF2-40B4-BE49-F238E27FC236}">
                <a16:creationId xmlns:a16="http://schemas.microsoft.com/office/drawing/2014/main" id="{804675BF-173F-45E0-825B-E1FC12697936}"/>
              </a:ext>
            </a:extLst>
          </p:cNvPr>
          <p:cNvSpPr/>
          <p:nvPr/>
        </p:nvSpPr>
        <p:spPr>
          <a:xfrm>
            <a:off x="508981" y="5229200"/>
            <a:ext cx="3533307" cy="543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b="1" dirty="0">
                <a:solidFill>
                  <a:schemeClr val="bg1"/>
                </a:solidFill>
                <a:latin typeface="Google Sans"/>
              </a:rPr>
              <a:t>4. Sabiduría (</a:t>
            </a:r>
            <a:r>
              <a:rPr lang="es-ES" altLang="es-ES" b="1" dirty="0" err="1">
                <a:solidFill>
                  <a:schemeClr val="bg1"/>
                </a:solidFill>
                <a:latin typeface="Google Sans"/>
              </a:rPr>
              <a:t>Wisdom</a:t>
            </a:r>
            <a:r>
              <a:rPr lang="es-ES" altLang="es-ES" b="1" dirty="0">
                <a:solidFill>
                  <a:schemeClr val="bg1"/>
                </a:solidFill>
                <a:latin typeface="Google Sans"/>
              </a:rPr>
              <a:t>)</a:t>
            </a:r>
            <a:endParaRPr lang="es-ES" altLang="es-ES" dirty="0">
              <a:solidFill>
                <a:schemeClr val="bg1"/>
              </a:solidFill>
            </a:endParaRPr>
          </a:p>
        </p:txBody>
      </p:sp>
      <p:sp>
        <p:nvSpPr>
          <p:cNvPr id="9" name="Rectángulo: esquinas redondeadas 8">
            <a:extLst>
              <a:ext uri="{FF2B5EF4-FFF2-40B4-BE49-F238E27FC236}">
                <a16:creationId xmlns:a16="http://schemas.microsoft.com/office/drawing/2014/main" id="{7C628D90-E7FF-4966-966A-C2F36C334D3C}"/>
              </a:ext>
            </a:extLst>
          </p:cNvPr>
          <p:cNvSpPr/>
          <p:nvPr/>
        </p:nvSpPr>
        <p:spPr>
          <a:xfrm>
            <a:off x="1088743" y="132623"/>
            <a:ext cx="6228692" cy="478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latin typeface="Google Sans"/>
              </a:rPr>
              <a:t>Jerarquía DIKW</a:t>
            </a:r>
            <a:r>
              <a:rPr lang="es-ES" dirty="0">
                <a:solidFill>
                  <a:srgbClr val="0A0A0A"/>
                </a:solidFill>
                <a:latin typeface="Google Sans"/>
              </a:rPr>
              <a:t> </a:t>
            </a:r>
            <a:r>
              <a:rPr lang="es-ES" dirty="0">
                <a:solidFill>
                  <a:schemeClr val="bg1"/>
                </a:solidFill>
                <a:latin typeface="Google Sans"/>
              </a:rPr>
              <a:t>(Datos, Información, Conocimiento, Sabiduría) </a:t>
            </a:r>
            <a:endParaRPr lang="es-ES" dirty="0">
              <a:solidFill>
                <a:schemeClr val="bg1"/>
              </a:solidFill>
            </a:endParaRPr>
          </a:p>
        </p:txBody>
      </p:sp>
      <p:pic>
        <p:nvPicPr>
          <p:cNvPr id="1026" name="Picture 2" descr="Cómo transformar los datos en información | InnovaciónDigital360">
            <a:extLst>
              <a:ext uri="{FF2B5EF4-FFF2-40B4-BE49-F238E27FC236}">
                <a16:creationId xmlns:a16="http://schemas.microsoft.com/office/drawing/2014/main" id="{CDD94CDC-10B0-4749-9FAB-B21D3DEB42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3677" y="1217170"/>
            <a:ext cx="864096" cy="575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ustración de Información Del Icono Estilo De Sombra Larga Ilustración ...">
            <a:extLst>
              <a:ext uri="{FF2B5EF4-FFF2-40B4-BE49-F238E27FC236}">
                <a16:creationId xmlns:a16="http://schemas.microsoft.com/office/drawing/2014/main" id="{5E68AF4E-9E7F-4450-9149-56AC961C4A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7336" y="2591416"/>
            <a:ext cx="846948" cy="846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nocimiento: qué es, función, características y cómo adquirir ...">
            <a:extLst>
              <a:ext uri="{FF2B5EF4-FFF2-40B4-BE49-F238E27FC236}">
                <a16:creationId xmlns:a16="http://schemas.microsoft.com/office/drawing/2014/main" id="{41F31D24-9AB9-4D64-BF7D-E96515B84E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3677" y="4224408"/>
            <a:ext cx="1018863" cy="76414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B8F9128-9F35-421B-BAA5-145277BB8CE0}"/>
              </a:ext>
            </a:extLst>
          </p:cNvPr>
          <p:cNvPicPr>
            <a:picLocks noChangeAspect="1"/>
          </p:cNvPicPr>
          <p:nvPr/>
        </p:nvPicPr>
        <p:blipFill>
          <a:blip r:embed="rId5"/>
          <a:stretch>
            <a:fillRect/>
          </a:stretch>
        </p:blipFill>
        <p:spPr>
          <a:xfrm>
            <a:off x="7911014" y="5744619"/>
            <a:ext cx="991583" cy="713394"/>
          </a:xfrm>
          <a:prstGeom prst="rect">
            <a:avLst/>
          </a:prstGeom>
        </p:spPr>
      </p:pic>
    </p:spTree>
    <p:extLst>
      <p:ext uri="{BB962C8B-B14F-4D97-AF65-F5344CB8AC3E}">
        <p14:creationId xmlns:p14="http://schemas.microsoft.com/office/powerpoint/2010/main" val="18273757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ario de Sandra Martín Cerrato: Clase teórica (13-02-2017)">
            <a:extLst>
              <a:ext uri="{FF2B5EF4-FFF2-40B4-BE49-F238E27FC236}">
                <a16:creationId xmlns:a16="http://schemas.microsoft.com/office/drawing/2014/main" id="{AE739765-49F4-4B9F-A2E3-E743EBA31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69" y="1706035"/>
            <a:ext cx="5853484" cy="4146778"/>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a la derecha 1">
            <a:extLst>
              <a:ext uri="{FF2B5EF4-FFF2-40B4-BE49-F238E27FC236}">
                <a16:creationId xmlns:a16="http://schemas.microsoft.com/office/drawing/2014/main" id="{4053786A-9585-4E67-B6F8-32B12F2927C4}"/>
              </a:ext>
            </a:extLst>
          </p:cNvPr>
          <p:cNvSpPr/>
          <p:nvPr/>
        </p:nvSpPr>
        <p:spPr>
          <a:xfrm>
            <a:off x="83587" y="4053576"/>
            <a:ext cx="1392070" cy="745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t>ESTADÍSTICAS</a:t>
            </a:r>
          </a:p>
        </p:txBody>
      </p:sp>
      <p:cxnSp>
        <p:nvCxnSpPr>
          <p:cNvPr id="5" name="Conector recto de flecha 4">
            <a:extLst>
              <a:ext uri="{FF2B5EF4-FFF2-40B4-BE49-F238E27FC236}">
                <a16:creationId xmlns:a16="http://schemas.microsoft.com/office/drawing/2014/main" id="{64D739F3-C687-42D3-AF51-1C6D156DC2BA}"/>
              </a:ext>
            </a:extLst>
          </p:cNvPr>
          <p:cNvCxnSpPr>
            <a:cxnSpLocks/>
          </p:cNvCxnSpPr>
          <p:nvPr/>
        </p:nvCxnSpPr>
        <p:spPr>
          <a:xfrm flipV="1">
            <a:off x="779622" y="3419384"/>
            <a:ext cx="1296144" cy="72008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ectángulo: esquinas redondeadas 6">
            <a:extLst>
              <a:ext uri="{FF2B5EF4-FFF2-40B4-BE49-F238E27FC236}">
                <a16:creationId xmlns:a16="http://schemas.microsoft.com/office/drawing/2014/main" id="{28E20190-8A17-4E2D-8114-BF31E115EE6A}"/>
              </a:ext>
            </a:extLst>
          </p:cNvPr>
          <p:cNvSpPr/>
          <p:nvPr/>
        </p:nvSpPr>
        <p:spPr>
          <a:xfrm>
            <a:off x="1136331" y="267244"/>
            <a:ext cx="6228692" cy="478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latin typeface="Google Sans"/>
              </a:rPr>
              <a:t>Jerarquía DIKW</a:t>
            </a:r>
            <a:r>
              <a:rPr lang="es-ES" b="1" dirty="0">
                <a:solidFill>
                  <a:srgbClr val="0A0A0A"/>
                </a:solidFill>
                <a:latin typeface="Google Sans"/>
              </a:rPr>
              <a:t> </a:t>
            </a:r>
            <a:r>
              <a:rPr lang="es-ES" b="1" dirty="0">
                <a:solidFill>
                  <a:schemeClr val="bg1"/>
                </a:solidFill>
                <a:latin typeface="Google Sans"/>
              </a:rPr>
              <a:t>(Datos, Información, Conocimiento, Sabiduría) </a:t>
            </a:r>
            <a:endParaRPr lang="es-ES" b="1" dirty="0">
              <a:solidFill>
                <a:schemeClr val="bg1"/>
              </a:solidFill>
            </a:endParaRPr>
          </a:p>
        </p:txBody>
      </p:sp>
      <p:sp>
        <p:nvSpPr>
          <p:cNvPr id="4" name="CuadroTexto 3">
            <a:extLst>
              <a:ext uri="{FF2B5EF4-FFF2-40B4-BE49-F238E27FC236}">
                <a16:creationId xmlns:a16="http://schemas.microsoft.com/office/drawing/2014/main" id="{3830E9A7-94E2-4C34-AE76-E7D599975C5B}"/>
              </a:ext>
            </a:extLst>
          </p:cNvPr>
          <p:cNvSpPr txBox="1"/>
          <p:nvPr/>
        </p:nvSpPr>
        <p:spPr>
          <a:xfrm>
            <a:off x="1259632" y="878814"/>
            <a:ext cx="6105391" cy="646331"/>
          </a:xfrm>
          <a:prstGeom prst="rect">
            <a:avLst/>
          </a:prstGeom>
          <a:noFill/>
        </p:spPr>
        <p:txBody>
          <a:bodyPr wrap="square" rtlCol="0">
            <a:spAutoFit/>
          </a:bodyPr>
          <a:lstStyle/>
          <a:p>
            <a:r>
              <a:rPr lang="es-ES" dirty="0"/>
              <a:t>Se puede representar como una pirámide, en la que los datos forman la base, y cada nivel se construye sobre el anterior</a:t>
            </a:r>
          </a:p>
        </p:txBody>
      </p:sp>
      <p:pic>
        <p:nvPicPr>
          <p:cNvPr id="8" name="Picture 2" descr="El Blog de Yone y Carmen Echevarria: Mapa Conceptual de la Sabiduría">
            <a:extLst>
              <a:ext uri="{FF2B5EF4-FFF2-40B4-BE49-F238E27FC236}">
                <a16:creationId xmlns:a16="http://schemas.microsoft.com/office/drawing/2014/main" id="{F3DAE366-F388-40B5-A984-3C72C2DD5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950" y="2060848"/>
            <a:ext cx="3606741" cy="360674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4B74536A-B2D6-4D31-88C1-08199FDA3CF2}"/>
              </a:ext>
            </a:extLst>
          </p:cNvPr>
          <p:cNvSpPr/>
          <p:nvPr/>
        </p:nvSpPr>
        <p:spPr>
          <a:xfrm>
            <a:off x="111319" y="6014446"/>
            <a:ext cx="9036496" cy="738664"/>
          </a:xfrm>
          <a:prstGeom prst="rect">
            <a:avLst/>
          </a:prstGeom>
        </p:spPr>
        <p:txBody>
          <a:bodyPr wrap="square">
            <a:spAutoFit/>
          </a:bodyPr>
          <a:lstStyle/>
          <a:p>
            <a:pPr lvl="0" algn="just" eaLnBrk="0" fontAlgn="base" hangingPunct="0">
              <a:spcBef>
                <a:spcPct val="0"/>
              </a:spcBef>
              <a:spcAft>
                <a:spcPct val="0"/>
              </a:spcAft>
            </a:pPr>
            <a:r>
              <a:rPr lang="es-ES" altLang="es-ES" sz="1400" dirty="0">
                <a:solidFill>
                  <a:srgbClr val="0A0A0A"/>
                </a:solidFill>
                <a:latin typeface="Google Sans"/>
              </a:rPr>
              <a:t>Por tanto, los </a:t>
            </a:r>
            <a:r>
              <a:rPr lang="es-ES" altLang="es-ES" sz="1400" b="1" dirty="0">
                <a:solidFill>
                  <a:srgbClr val="0A0A0A"/>
                </a:solidFill>
                <a:latin typeface="Google Sans"/>
              </a:rPr>
              <a:t>datos</a:t>
            </a:r>
            <a:r>
              <a:rPr lang="es-ES" altLang="es-ES" sz="1400" dirty="0">
                <a:solidFill>
                  <a:srgbClr val="0A0A0A"/>
                </a:solidFill>
                <a:latin typeface="Google Sans"/>
              </a:rPr>
              <a:t> son hechos crudos; la </a:t>
            </a:r>
            <a:r>
              <a:rPr lang="es-ES" altLang="es-ES" sz="1400" b="1" dirty="0">
                <a:solidFill>
                  <a:srgbClr val="0A0A0A"/>
                </a:solidFill>
                <a:latin typeface="Google Sans"/>
              </a:rPr>
              <a:t>información</a:t>
            </a:r>
            <a:r>
              <a:rPr lang="es-ES" altLang="es-ES" sz="1400" dirty="0">
                <a:solidFill>
                  <a:srgbClr val="0A0A0A"/>
                </a:solidFill>
                <a:latin typeface="Google Sans"/>
              </a:rPr>
              <a:t> son datos con contexto y significado; el </a:t>
            </a:r>
            <a:r>
              <a:rPr lang="es-ES" altLang="es-ES" sz="1400" b="1" dirty="0">
                <a:solidFill>
                  <a:srgbClr val="0A0A0A"/>
                </a:solidFill>
                <a:latin typeface="Google Sans"/>
              </a:rPr>
              <a:t>conocimiento</a:t>
            </a:r>
            <a:r>
              <a:rPr lang="es-ES" altLang="es-ES" sz="1400" dirty="0">
                <a:solidFill>
                  <a:srgbClr val="0A0A0A"/>
                </a:solidFill>
                <a:latin typeface="Google Sans"/>
              </a:rPr>
              <a:t> es la comprensión de cómo usar esa información; y la </a:t>
            </a:r>
            <a:r>
              <a:rPr lang="es-ES" altLang="es-ES" sz="1400" b="1" dirty="0">
                <a:solidFill>
                  <a:srgbClr val="0A0A0A"/>
                </a:solidFill>
                <a:latin typeface="Google Sans"/>
              </a:rPr>
              <a:t>sabiduría</a:t>
            </a:r>
            <a:r>
              <a:rPr lang="es-ES" altLang="es-ES" sz="1400" dirty="0">
                <a:solidFill>
                  <a:srgbClr val="0A0A0A"/>
                </a:solidFill>
                <a:latin typeface="Google Sans"/>
              </a:rPr>
              <a:t> es la aplicación de ese conocimiento para tomar decisiones en base a ese conocimiento, dando solución a los problemas que se hayan podido poner de manifiesto. </a:t>
            </a:r>
            <a:endParaRPr lang="es-ES" altLang="es-ES" sz="1400" dirty="0"/>
          </a:p>
        </p:txBody>
      </p:sp>
    </p:spTree>
    <p:extLst>
      <p:ext uri="{BB962C8B-B14F-4D97-AF65-F5344CB8AC3E}">
        <p14:creationId xmlns:p14="http://schemas.microsoft.com/office/powerpoint/2010/main" val="4251502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26CDF0E-AF82-462A-84C8-F78AE9564646}"/>
              </a:ext>
            </a:extLst>
          </p:cNvPr>
          <p:cNvSpPr>
            <a:spLocks noGrp="1"/>
          </p:cNvSpPr>
          <p:nvPr>
            <p:ph type="sldNum" sz="quarter" idx="12"/>
          </p:nvPr>
        </p:nvSpPr>
        <p:spPr/>
        <p:txBody>
          <a:bodyPr/>
          <a:lstStyle/>
          <a:p>
            <a:fld id="{569CE299-2EBC-4FA1-91D4-B74AA17DBDFA}" type="slidenum">
              <a:rPr lang="es-ES" smtClean="0"/>
              <a:t>9</a:t>
            </a:fld>
            <a:endParaRPr lang="es-ES" dirty="0"/>
          </a:p>
        </p:txBody>
      </p:sp>
      <p:sp>
        <p:nvSpPr>
          <p:cNvPr id="3" name="Rectangle 1">
            <a:extLst>
              <a:ext uri="{FF2B5EF4-FFF2-40B4-BE49-F238E27FC236}">
                <a16:creationId xmlns:a16="http://schemas.microsoft.com/office/drawing/2014/main" id="{C4E03626-22EB-43D2-ADB2-AE74B6804AB6}"/>
              </a:ext>
            </a:extLst>
          </p:cNvPr>
          <p:cNvSpPr>
            <a:spLocks noChangeArrowheads="1"/>
          </p:cNvSpPr>
          <p:nvPr/>
        </p:nvSpPr>
        <p:spPr bwMode="auto">
          <a:xfrm>
            <a:off x="323528" y="3622796"/>
            <a:ext cx="0" cy="369332"/>
          </a:xfrm>
          <a:prstGeom prst="rect">
            <a:avLst/>
          </a:prstGeom>
          <a:solidFill>
            <a:srgbClr val="F4F5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761" tIns="45720" rIns="-4761"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F3E15922-7D5A-4F43-8FBF-32084C8FD393}"/>
              </a:ext>
            </a:extLst>
          </p:cNvPr>
          <p:cNvSpPr>
            <a:spLocks noChangeArrowheads="1"/>
          </p:cNvSpPr>
          <p:nvPr/>
        </p:nvSpPr>
        <p:spPr bwMode="auto">
          <a:xfrm>
            <a:off x="323528" y="4036062"/>
            <a:ext cx="95250" cy="0"/>
          </a:xfrm>
          <a:prstGeom prst="rect">
            <a:avLst/>
          </a:prstGeom>
          <a:solidFill>
            <a:srgbClr val="F4F5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0" i="0" u="none" strike="noStrike" cap="none" normalizeH="0" baseline="0">
                <a:ln>
                  <a:noFill/>
                </a:ln>
                <a:solidFill>
                  <a:srgbClr val="FFFFFF"/>
                </a:solidFill>
                <a:effectLst/>
                <a:latin typeface="Verdana" panose="020B0604030504040204" pitchFamily="34" charset="0"/>
              </a:rPr>
              <a:t>×</a:t>
            </a:r>
            <a:endParaRPr kumimoji="0" lang="es-ES" altLang="es-ES" sz="1200" b="0" i="0" u="none" strike="noStrike" cap="none" normalizeH="0" baseline="0">
              <a:ln>
                <a:noFill/>
              </a:ln>
              <a:solidFill>
                <a:srgbClr val="00000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14" name="Flecha: a la derecha 13">
            <a:extLst>
              <a:ext uri="{FF2B5EF4-FFF2-40B4-BE49-F238E27FC236}">
                <a16:creationId xmlns:a16="http://schemas.microsoft.com/office/drawing/2014/main" id="{FD0B45FF-143A-42B1-B8A3-B70908F73E1C}"/>
              </a:ext>
            </a:extLst>
          </p:cNvPr>
          <p:cNvSpPr/>
          <p:nvPr/>
        </p:nvSpPr>
        <p:spPr>
          <a:xfrm>
            <a:off x="1403648" y="1561121"/>
            <a:ext cx="1152128" cy="372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Metadatos</a:t>
            </a:r>
          </a:p>
        </p:txBody>
      </p:sp>
      <p:sp>
        <p:nvSpPr>
          <p:cNvPr id="16" name="Flecha: a la derecha 15">
            <a:extLst>
              <a:ext uri="{FF2B5EF4-FFF2-40B4-BE49-F238E27FC236}">
                <a16:creationId xmlns:a16="http://schemas.microsoft.com/office/drawing/2014/main" id="{679921E5-DA5C-43F8-9F71-BB33AC4A08F8}"/>
              </a:ext>
            </a:extLst>
          </p:cNvPr>
          <p:cNvSpPr/>
          <p:nvPr/>
        </p:nvSpPr>
        <p:spPr>
          <a:xfrm>
            <a:off x="1403648" y="2002585"/>
            <a:ext cx="1152128" cy="372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Dato único</a:t>
            </a:r>
          </a:p>
        </p:txBody>
      </p:sp>
      <p:sp>
        <p:nvSpPr>
          <p:cNvPr id="18" name="Rectángulo 17">
            <a:extLst>
              <a:ext uri="{FF2B5EF4-FFF2-40B4-BE49-F238E27FC236}">
                <a16:creationId xmlns:a16="http://schemas.microsoft.com/office/drawing/2014/main" id="{D2AD2337-1416-42FD-A867-89312DAA710C}"/>
              </a:ext>
            </a:extLst>
          </p:cNvPr>
          <p:cNvSpPr/>
          <p:nvPr/>
        </p:nvSpPr>
        <p:spPr>
          <a:xfrm>
            <a:off x="1043608" y="151912"/>
            <a:ext cx="6768752" cy="451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La base de todo el sistema es contar con </a:t>
            </a:r>
            <a:r>
              <a:rPr lang="es-ES" u="sng" dirty="0"/>
              <a:t>Datos de calidad</a:t>
            </a:r>
            <a:endParaRPr lang="es-ES" dirty="0"/>
          </a:p>
        </p:txBody>
      </p:sp>
      <p:pic>
        <p:nvPicPr>
          <p:cNvPr id="17" name="Imagen 16">
            <a:extLst>
              <a:ext uri="{FF2B5EF4-FFF2-40B4-BE49-F238E27FC236}">
                <a16:creationId xmlns:a16="http://schemas.microsoft.com/office/drawing/2014/main" id="{7D343B36-07D7-4CE1-9DF4-50082514B82D}"/>
              </a:ext>
            </a:extLst>
          </p:cNvPr>
          <p:cNvPicPr>
            <a:picLocks noChangeAspect="1"/>
          </p:cNvPicPr>
          <p:nvPr/>
        </p:nvPicPr>
        <p:blipFill>
          <a:blip r:embed="rId2"/>
          <a:stretch>
            <a:fillRect/>
          </a:stretch>
        </p:blipFill>
        <p:spPr>
          <a:xfrm>
            <a:off x="2587349" y="736428"/>
            <a:ext cx="4316527" cy="2410060"/>
          </a:xfrm>
          <a:prstGeom prst="rect">
            <a:avLst/>
          </a:prstGeom>
          <a:ln>
            <a:solidFill>
              <a:schemeClr val="accent1"/>
            </a:solidFill>
          </a:ln>
        </p:spPr>
      </p:pic>
      <p:pic>
        <p:nvPicPr>
          <p:cNvPr id="21" name="Imagen 20">
            <a:extLst>
              <a:ext uri="{FF2B5EF4-FFF2-40B4-BE49-F238E27FC236}">
                <a16:creationId xmlns:a16="http://schemas.microsoft.com/office/drawing/2014/main" id="{6E90E497-8AFE-4450-957C-876F61463C6F}"/>
              </a:ext>
            </a:extLst>
          </p:cNvPr>
          <p:cNvPicPr>
            <a:picLocks noChangeAspect="1"/>
          </p:cNvPicPr>
          <p:nvPr/>
        </p:nvPicPr>
        <p:blipFill>
          <a:blip r:embed="rId3"/>
          <a:stretch>
            <a:fillRect/>
          </a:stretch>
        </p:blipFill>
        <p:spPr>
          <a:xfrm>
            <a:off x="5364088" y="665885"/>
            <a:ext cx="838317" cy="257211"/>
          </a:xfrm>
          <a:prstGeom prst="rect">
            <a:avLst/>
          </a:prstGeom>
        </p:spPr>
      </p:pic>
      <p:sp>
        <p:nvSpPr>
          <p:cNvPr id="12" name="Rectángulo: esquinas redondeadas 11">
            <a:extLst>
              <a:ext uri="{FF2B5EF4-FFF2-40B4-BE49-F238E27FC236}">
                <a16:creationId xmlns:a16="http://schemas.microsoft.com/office/drawing/2014/main" id="{6FC76BD7-3F86-4842-8E18-479CD9053F62}"/>
              </a:ext>
            </a:extLst>
          </p:cNvPr>
          <p:cNvSpPr/>
          <p:nvPr/>
        </p:nvSpPr>
        <p:spPr>
          <a:xfrm>
            <a:off x="107504" y="3208958"/>
            <a:ext cx="8983240" cy="35624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a:latin typeface="Arial" panose="020B0604020202020204" pitchFamily="34" charset="0"/>
                <a:cs typeface="Arial" panose="020B0604020202020204" pitchFamily="34" charset="0"/>
              </a:rPr>
              <a:t>Principales características de un dato de calidad</a:t>
            </a:r>
          </a:p>
          <a:p>
            <a:endParaRPr lang="es-ES" sz="1200" b="1" dirty="0">
              <a:latin typeface="Arial" panose="020B0604020202020204" pitchFamily="34" charset="0"/>
              <a:cs typeface="Arial" panose="020B0604020202020204" pitchFamily="34" charset="0"/>
            </a:endParaRPr>
          </a:p>
          <a:p>
            <a:r>
              <a:rPr lang="es-ES" sz="1400" b="1" dirty="0">
                <a:latin typeface="Arial" panose="020B0604020202020204" pitchFamily="34" charset="0"/>
                <a:cs typeface="Arial" panose="020B0604020202020204" pitchFamily="34" charset="0"/>
              </a:rPr>
              <a:t>1.Relevancia y utilidad:</a:t>
            </a:r>
            <a:r>
              <a:rPr lang="es-ES" sz="1400" dirty="0">
                <a:latin typeface="Arial" panose="020B0604020202020204" pitchFamily="34" charset="0"/>
                <a:cs typeface="Arial" panose="020B0604020202020204" pitchFamily="34" charset="0"/>
              </a:rPr>
              <a:t> El dato es pertinente para el ámbito en que se va a usar, evitando información redundante o irrelevante.</a:t>
            </a:r>
          </a:p>
          <a:p>
            <a:endParaRPr lang="es-ES" sz="1400" b="1" dirty="0">
              <a:latin typeface="Arial" panose="020B0604020202020204" pitchFamily="34" charset="0"/>
              <a:cs typeface="Arial" panose="020B0604020202020204" pitchFamily="34" charset="0"/>
            </a:endParaRPr>
          </a:p>
          <a:p>
            <a:r>
              <a:rPr lang="es-ES" sz="1400" b="1" dirty="0">
                <a:latin typeface="Arial" panose="020B0604020202020204" pitchFamily="34" charset="0"/>
                <a:cs typeface="Arial" panose="020B0604020202020204" pitchFamily="34" charset="0"/>
              </a:rPr>
              <a:t>2. Precisión:</a:t>
            </a:r>
            <a:r>
              <a:rPr lang="es-ES" sz="1400" dirty="0">
                <a:latin typeface="Arial" panose="020B0604020202020204" pitchFamily="34" charset="0"/>
                <a:cs typeface="Arial" panose="020B0604020202020204" pitchFamily="34" charset="0"/>
              </a:rPr>
              <a:t> El dato refleja correctamente la realidad o el evento que representa. </a:t>
            </a:r>
          </a:p>
          <a:p>
            <a:endParaRPr lang="es-ES" sz="1400" dirty="0">
              <a:latin typeface="Arial" panose="020B0604020202020204" pitchFamily="34" charset="0"/>
              <a:cs typeface="Arial" panose="020B0604020202020204" pitchFamily="34" charset="0"/>
            </a:endParaRPr>
          </a:p>
          <a:p>
            <a:r>
              <a:rPr lang="es-ES" sz="1400" b="1" dirty="0">
                <a:latin typeface="Arial" panose="020B0604020202020204" pitchFamily="34" charset="0"/>
                <a:cs typeface="Arial" panose="020B0604020202020204" pitchFamily="34" charset="0"/>
              </a:rPr>
              <a:t>3. Completitud:</a:t>
            </a:r>
            <a:r>
              <a:rPr lang="es-ES" sz="1400" dirty="0">
                <a:latin typeface="Arial" panose="020B0604020202020204" pitchFamily="34" charset="0"/>
                <a:cs typeface="Arial" panose="020B0604020202020204" pitchFamily="34" charset="0"/>
              </a:rPr>
              <a:t> El dato contiene toda la información necesaria. En particular, debe contar con METADATOS </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4.</a:t>
            </a:r>
            <a:r>
              <a:rPr lang="es-ES" sz="1400" b="1" dirty="0">
                <a:latin typeface="Arial" panose="020B0604020202020204" pitchFamily="34" charset="0"/>
                <a:cs typeface="Arial" panose="020B0604020202020204" pitchFamily="34" charset="0"/>
              </a:rPr>
              <a:t>Consistencia:</a:t>
            </a:r>
            <a:r>
              <a:rPr lang="es-ES" sz="1400" dirty="0">
                <a:latin typeface="Arial" panose="020B0604020202020204" pitchFamily="34" charset="0"/>
                <a:cs typeface="Arial" panose="020B0604020202020204" pitchFamily="34" charset="0"/>
              </a:rPr>
              <a:t> Los datos son coherentes entre sí y entre diferentes sistemas. DATO ÚNICO</a:t>
            </a:r>
          </a:p>
          <a:p>
            <a:endParaRPr lang="es-ES" sz="1400" dirty="0">
              <a:latin typeface="Arial" panose="020B0604020202020204" pitchFamily="34" charset="0"/>
              <a:cs typeface="Arial" panose="020B0604020202020204" pitchFamily="34" charset="0"/>
            </a:endParaRPr>
          </a:p>
          <a:p>
            <a:r>
              <a:rPr lang="es-ES" sz="1400" b="1" dirty="0">
                <a:latin typeface="Arial" panose="020B0604020202020204" pitchFamily="34" charset="0"/>
                <a:cs typeface="Arial" panose="020B0604020202020204" pitchFamily="34" charset="0"/>
              </a:rPr>
              <a:t>5.Actualidad o vigencia:</a:t>
            </a:r>
            <a:r>
              <a:rPr lang="es-ES" sz="1400" dirty="0">
                <a:latin typeface="Arial" panose="020B0604020202020204" pitchFamily="34" charset="0"/>
                <a:cs typeface="Arial" panose="020B0604020202020204" pitchFamily="34" charset="0"/>
              </a:rPr>
              <a:t> Los datos deben estar actualizados.</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6.</a:t>
            </a:r>
            <a:r>
              <a:rPr lang="es-ES" sz="1400" b="1" dirty="0">
                <a:latin typeface="Arial" panose="020B0604020202020204" pitchFamily="34" charset="0"/>
                <a:cs typeface="Arial" panose="020B0604020202020204" pitchFamily="34" charset="0"/>
              </a:rPr>
              <a:t>Accesibilidad y comprensibilidad:</a:t>
            </a:r>
            <a:r>
              <a:rPr lang="es-ES" sz="1400" dirty="0">
                <a:latin typeface="Arial" panose="020B0604020202020204" pitchFamily="34" charset="0"/>
                <a:cs typeface="Arial" panose="020B0604020202020204" pitchFamily="34" charset="0"/>
              </a:rPr>
              <a:t> Además, un dato de calidad debe poder ser fácilmente accesible y entendible por los usuarios que lo necesitan.</a:t>
            </a:r>
          </a:p>
        </p:txBody>
      </p:sp>
    </p:spTree>
    <p:extLst>
      <p:ext uri="{BB962C8B-B14F-4D97-AF65-F5344CB8AC3E}">
        <p14:creationId xmlns:p14="http://schemas.microsoft.com/office/powerpoint/2010/main" val="4020806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F1D4DC7B827CB40874449C34B5D261B" ma:contentTypeVersion="12" ma:contentTypeDescription="Crear nuevo documento." ma:contentTypeScope="" ma:versionID="51a057ee7d897cfafd78dcaa489e98e8">
  <xsd:schema xmlns:xsd="http://www.w3.org/2001/XMLSchema" xmlns:xs="http://www.w3.org/2001/XMLSchema" xmlns:p="http://schemas.microsoft.com/office/2006/metadata/properties" xmlns:ns2="bd461d55-e377-4dc2-b87a-594cd0d3262b" xmlns:ns3="280636e6-f57d-4c99-bd76-114f1833b89d" targetNamespace="http://schemas.microsoft.com/office/2006/metadata/properties" ma:root="true" ma:fieldsID="0964c4ed0722dc6c8cbf52c5e3252df0" ns2:_="" ns3:_="">
    <xsd:import namespace="bd461d55-e377-4dc2-b87a-594cd0d3262b"/>
    <xsd:import namespace="280636e6-f57d-4c99-bd76-114f1833b8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461d55-e377-4dc2-b87a-594cd0d32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709aa915-dd52-4b6d-903e-32ce8862fbd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80636e6-f57d-4c99-bd76-114f1833b8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e81ee7-88a3-4110-849b-30263ce291a9}" ma:internalName="TaxCatchAll" ma:showField="CatchAllData" ma:web="280636e6-f57d-4c99-bd76-114f1833b8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461d55-e377-4dc2-b87a-594cd0d3262b">
      <Terms xmlns="http://schemas.microsoft.com/office/infopath/2007/PartnerControls"/>
    </lcf76f155ced4ddcb4097134ff3c332f>
    <TaxCatchAll xmlns="280636e6-f57d-4c99-bd76-114f1833b89d" xsi:nil="true"/>
  </documentManagement>
</p:properties>
</file>

<file path=customXml/itemProps1.xml><?xml version="1.0" encoding="utf-8"?>
<ds:datastoreItem xmlns:ds="http://schemas.openxmlformats.org/officeDocument/2006/customXml" ds:itemID="{40C5DC03-EC96-4CEC-9E48-22551D2EE4F8}"/>
</file>

<file path=customXml/itemProps2.xml><?xml version="1.0" encoding="utf-8"?>
<ds:datastoreItem xmlns:ds="http://schemas.openxmlformats.org/officeDocument/2006/customXml" ds:itemID="{BC35AF93-4864-4555-BE41-E974429575EF}"/>
</file>

<file path=customXml/itemProps3.xml><?xml version="1.0" encoding="utf-8"?>
<ds:datastoreItem xmlns:ds="http://schemas.openxmlformats.org/officeDocument/2006/customXml" ds:itemID="{44C8E203-8994-4316-9CC4-B543D26DDF97}"/>
</file>

<file path=docProps/app.xml><?xml version="1.0" encoding="utf-8"?>
<Properties xmlns="http://schemas.openxmlformats.org/officeDocument/2006/extended-properties" xmlns:vt="http://schemas.openxmlformats.org/officeDocument/2006/docPropsVTypes">
  <Template>TM02900688[[fn=Faceta]]</Template>
  <TotalTime>13334</TotalTime>
  <Words>4024</Words>
  <Application>Microsoft Office PowerPoint</Application>
  <PresentationFormat>Presentación en pantalla (4:3)</PresentationFormat>
  <Paragraphs>611</Paragraphs>
  <Slides>54</Slides>
  <Notes>4</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54</vt:i4>
      </vt:variant>
    </vt:vector>
  </HeadingPairs>
  <TitlesOfParts>
    <vt:vector size="69" baseType="lpstr">
      <vt:lpstr>Arial</vt:lpstr>
      <vt:lpstr>Arial Greek</vt:lpstr>
      <vt:lpstr>Arial Narrow</vt:lpstr>
      <vt:lpstr>Calibri</vt:lpstr>
      <vt:lpstr>Google Sans</vt:lpstr>
      <vt:lpstr>Montserrat Bold</vt:lpstr>
      <vt:lpstr>Oswald Bold</vt:lpstr>
      <vt:lpstr>Public Sans</vt:lpstr>
      <vt:lpstr>Roboto</vt:lpstr>
      <vt:lpstr>Roobert PRO</vt:lpstr>
      <vt:lpstr>Times New Roman</vt:lpstr>
      <vt:lpstr>Univers</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ESTADISTICAS DEMOGRAFICAS  OFICIALES</dc:title>
  <dc:creator>eiesc013</dc:creator>
  <cp:lastModifiedBy>Angel Maria Torres Fernandez de Sevilla</cp:lastModifiedBy>
  <cp:revision>690</cp:revision>
  <cp:lastPrinted>2022-05-02T08:24:03Z</cp:lastPrinted>
  <dcterms:created xsi:type="dcterms:W3CDTF">2014-02-11T12:33:11Z</dcterms:created>
  <dcterms:modified xsi:type="dcterms:W3CDTF">2026-02-24T08:56:22Z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0x0101008F1D4DC7B827CB40874449C34B5D261B</vt:lpwstr>
  </property>
</Properties>
</file>